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8" r:id="rId3"/>
    <p:sldId id="257" r:id="rId4"/>
    <p:sldId id="258" r:id="rId5"/>
    <p:sldId id="267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53856A1-E938-4F52-B802-F97C2D281E4F}" v="1" dt="2025-02-15T15:27:53.784"/>
    <p1510:client id="{C67A780E-B9FE-4ECB-8DD9-622E34DB70AC}" v="109" dt="2025-02-15T17:44:32.45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 varScale="1">
        <p:scale>
          <a:sx n="53" d="100"/>
          <a:sy n="53" d="100"/>
        </p:scale>
        <p:origin x="1182" y="2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rl Iver Dahl-Madsen" userId="3d30ed14cb34b897" providerId="LiveId" clId="{A53856A1-E938-4F52-B802-F97C2D281E4F}"/>
    <pc:docChg chg="modSld">
      <pc:chgData name="Karl Iver Dahl-Madsen" userId="3d30ed14cb34b897" providerId="LiveId" clId="{A53856A1-E938-4F52-B802-F97C2D281E4F}" dt="2025-02-15T15:27:53.784" v="0"/>
      <pc:docMkLst>
        <pc:docMk/>
      </pc:docMkLst>
      <pc:sldChg chg="modAnim">
        <pc:chgData name="Karl Iver Dahl-Madsen" userId="3d30ed14cb34b897" providerId="LiveId" clId="{A53856A1-E938-4F52-B802-F97C2D281E4F}" dt="2025-02-15T15:27:53.784" v="0"/>
        <pc:sldMkLst>
          <pc:docMk/>
          <pc:sldMk cId="3074522330" sldId="265"/>
        </pc:sldMkLst>
      </pc:sldChg>
    </pc:docChg>
  </pc:docChgLst>
  <pc:docChgLst>
    <pc:chgData name="Karl Iver Dahl-Madsen" userId="3d30ed14cb34b897" providerId="LiveId" clId="{C67A780E-B9FE-4ECB-8DD9-622E34DB70AC}"/>
    <pc:docChg chg="undo custSel addSld modSld sldOrd modMainMaster">
      <pc:chgData name="Karl Iver Dahl-Madsen" userId="3d30ed14cb34b897" providerId="LiveId" clId="{C67A780E-B9FE-4ECB-8DD9-622E34DB70AC}" dt="2025-02-15T18:03:04.387" v="775" actId="403"/>
      <pc:docMkLst>
        <pc:docMk/>
      </pc:docMkLst>
      <pc:sldChg chg="addSp delSp modSp mod modClrScheme modAnim chgLayout">
        <pc:chgData name="Karl Iver Dahl-Madsen" userId="3d30ed14cb34b897" providerId="LiveId" clId="{C67A780E-B9FE-4ECB-8DD9-622E34DB70AC}" dt="2025-02-15T14:57:39.706" v="506"/>
        <pc:sldMkLst>
          <pc:docMk/>
          <pc:sldMk cId="1773484538" sldId="256"/>
        </pc:sldMkLst>
        <pc:spChg chg="del">
          <ac:chgData name="Karl Iver Dahl-Madsen" userId="3d30ed14cb34b897" providerId="LiveId" clId="{C67A780E-B9FE-4ECB-8DD9-622E34DB70AC}" dt="2025-02-15T12:58:23.134" v="8" actId="700"/>
          <ac:spMkLst>
            <pc:docMk/>
            <pc:sldMk cId="1773484538" sldId="256"/>
            <ac:spMk id="2" creationId="{EA992B2C-733F-C55E-C423-0C71916B82B3}"/>
          </ac:spMkLst>
        </pc:spChg>
        <pc:spChg chg="del">
          <ac:chgData name="Karl Iver Dahl-Madsen" userId="3d30ed14cb34b897" providerId="LiveId" clId="{C67A780E-B9FE-4ECB-8DD9-622E34DB70AC}" dt="2025-02-15T12:58:23.134" v="8" actId="700"/>
          <ac:spMkLst>
            <pc:docMk/>
            <pc:sldMk cId="1773484538" sldId="256"/>
            <ac:spMk id="3" creationId="{CD517C8F-06ED-FA3D-2871-AE200931BD2C}"/>
          </ac:spMkLst>
        </pc:spChg>
        <pc:spChg chg="add mod">
          <ac:chgData name="Karl Iver Dahl-Madsen" userId="3d30ed14cb34b897" providerId="LiveId" clId="{C67A780E-B9FE-4ECB-8DD9-622E34DB70AC}" dt="2025-02-15T13:03:12.100" v="129" actId="403"/>
          <ac:spMkLst>
            <pc:docMk/>
            <pc:sldMk cId="1773484538" sldId="256"/>
            <ac:spMk id="4" creationId="{2E826698-EDC5-CA6A-528C-BCAD1E75D1D6}"/>
          </ac:spMkLst>
        </pc:spChg>
        <pc:spChg chg="add del mod">
          <ac:chgData name="Karl Iver Dahl-Madsen" userId="3d30ed14cb34b897" providerId="LiveId" clId="{C67A780E-B9FE-4ECB-8DD9-622E34DB70AC}" dt="2025-02-15T12:58:49.922" v="37" actId="478"/>
          <ac:spMkLst>
            <pc:docMk/>
            <pc:sldMk cId="1773484538" sldId="256"/>
            <ac:spMk id="5" creationId="{6F13AF51-AC83-D069-661A-E4E147844561}"/>
          </ac:spMkLst>
        </pc:spChg>
        <pc:spChg chg="add del mod">
          <ac:chgData name="Karl Iver Dahl-Madsen" userId="3d30ed14cb34b897" providerId="LiveId" clId="{C67A780E-B9FE-4ECB-8DD9-622E34DB70AC}" dt="2025-02-15T12:58:52" v="38" actId="478"/>
          <ac:spMkLst>
            <pc:docMk/>
            <pc:sldMk cId="1773484538" sldId="256"/>
            <ac:spMk id="6" creationId="{73B3328B-B43B-1AF7-6214-66CFE7899B1A}"/>
          </ac:spMkLst>
        </pc:spChg>
        <pc:picChg chg="add mod">
          <ac:chgData name="Karl Iver Dahl-Madsen" userId="3d30ed14cb34b897" providerId="LiveId" clId="{C67A780E-B9FE-4ECB-8DD9-622E34DB70AC}" dt="2025-02-15T14:57:22.361" v="505"/>
          <ac:picMkLst>
            <pc:docMk/>
            <pc:sldMk cId="1773484538" sldId="256"/>
            <ac:picMk id="7" creationId="{2123F690-979C-0138-6DB1-D8BAB890C849}"/>
          </ac:picMkLst>
        </pc:picChg>
      </pc:sldChg>
      <pc:sldChg chg="addSp delSp modSp new mod chgLayout">
        <pc:chgData name="Karl Iver Dahl-Madsen" userId="3d30ed14cb34b897" providerId="LiveId" clId="{C67A780E-B9FE-4ECB-8DD9-622E34DB70AC}" dt="2025-02-15T17:14:35.422" v="728" actId="20577"/>
        <pc:sldMkLst>
          <pc:docMk/>
          <pc:sldMk cId="616482405" sldId="257"/>
        </pc:sldMkLst>
        <pc:spChg chg="del">
          <ac:chgData name="Karl Iver Dahl-Madsen" userId="3d30ed14cb34b897" providerId="LiveId" clId="{C67A780E-B9FE-4ECB-8DD9-622E34DB70AC}" dt="2025-02-15T13:00:32.409" v="87" actId="700"/>
          <ac:spMkLst>
            <pc:docMk/>
            <pc:sldMk cId="616482405" sldId="257"/>
            <ac:spMk id="2" creationId="{14365C3E-B228-4983-7E75-970AE40E9E0B}"/>
          </ac:spMkLst>
        </pc:spChg>
        <pc:spChg chg="del">
          <ac:chgData name="Karl Iver Dahl-Madsen" userId="3d30ed14cb34b897" providerId="LiveId" clId="{C67A780E-B9FE-4ECB-8DD9-622E34DB70AC}" dt="2025-02-15T13:00:32.409" v="87" actId="700"/>
          <ac:spMkLst>
            <pc:docMk/>
            <pc:sldMk cId="616482405" sldId="257"/>
            <ac:spMk id="3" creationId="{09B7673C-8066-CE05-D7EE-30A841A2674D}"/>
          </ac:spMkLst>
        </pc:spChg>
        <pc:spChg chg="add del mod">
          <ac:chgData name="Karl Iver Dahl-Madsen" userId="3d30ed14cb34b897" providerId="LiveId" clId="{C67A780E-B9FE-4ECB-8DD9-622E34DB70AC}" dt="2025-02-15T16:31:28.503" v="685"/>
          <ac:spMkLst>
            <pc:docMk/>
            <pc:sldMk cId="616482405" sldId="257"/>
            <ac:spMk id="3" creationId="{39BBF618-26F0-ED56-64CE-230A28F352DC}"/>
          </ac:spMkLst>
        </pc:spChg>
        <pc:spChg chg="del">
          <ac:chgData name="Karl Iver Dahl-Madsen" userId="3d30ed14cb34b897" providerId="LiveId" clId="{C67A780E-B9FE-4ECB-8DD9-622E34DB70AC}" dt="2025-02-15T13:00:32.409" v="87" actId="700"/>
          <ac:spMkLst>
            <pc:docMk/>
            <pc:sldMk cId="616482405" sldId="257"/>
            <ac:spMk id="4" creationId="{E15DCA81-174F-2306-78E4-AF114F81D4DB}"/>
          </ac:spMkLst>
        </pc:spChg>
        <pc:spChg chg="add mod ord">
          <ac:chgData name="Karl Iver Dahl-Madsen" userId="3d30ed14cb34b897" providerId="LiveId" clId="{C67A780E-B9FE-4ECB-8DD9-622E34DB70AC}" dt="2025-02-15T17:14:35.422" v="728" actId="20577"/>
          <ac:spMkLst>
            <pc:docMk/>
            <pc:sldMk cId="616482405" sldId="257"/>
            <ac:spMk id="5" creationId="{59A4354A-BA9C-A4A6-5017-29E524C8A71A}"/>
          </ac:spMkLst>
        </pc:spChg>
        <pc:spChg chg="add del mod ord">
          <ac:chgData name="Karl Iver Dahl-Madsen" userId="3d30ed14cb34b897" providerId="LiveId" clId="{C67A780E-B9FE-4ECB-8DD9-622E34DB70AC}" dt="2025-02-15T13:07:07.184" v="159"/>
          <ac:spMkLst>
            <pc:docMk/>
            <pc:sldMk cId="616482405" sldId="257"/>
            <ac:spMk id="6" creationId="{6D2B6582-16DD-4CBF-5195-A34C1B226B28}"/>
          </ac:spMkLst>
        </pc:spChg>
        <pc:spChg chg="add del mod ord">
          <ac:chgData name="Karl Iver Dahl-Madsen" userId="3d30ed14cb34b897" providerId="LiveId" clId="{C67A780E-B9FE-4ECB-8DD9-622E34DB70AC}" dt="2025-02-15T13:07:55.606" v="168"/>
          <ac:spMkLst>
            <pc:docMk/>
            <pc:sldMk cId="616482405" sldId="257"/>
            <ac:spMk id="7" creationId="{84DE704C-5474-AA2D-D875-BBC6858F0AFC}"/>
          </ac:spMkLst>
        </pc:spChg>
        <pc:spChg chg="add del mod">
          <ac:chgData name="Karl Iver Dahl-Madsen" userId="3d30ed14cb34b897" providerId="LiveId" clId="{C67A780E-B9FE-4ECB-8DD9-622E34DB70AC}" dt="2025-02-15T13:07:12.620" v="160"/>
          <ac:spMkLst>
            <pc:docMk/>
            <pc:sldMk cId="616482405" sldId="257"/>
            <ac:spMk id="8" creationId="{C0A38CCA-AC0C-7674-E901-56B0F55B2681}"/>
          </ac:spMkLst>
        </pc:spChg>
        <pc:spChg chg="add del mod">
          <ac:chgData name="Karl Iver Dahl-Madsen" userId="3d30ed14cb34b897" providerId="LiveId" clId="{C67A780E-B9FE-4ECB-8DD9-622E34DB70AC}" dt="2025-02-15T13:07:17.260" v="161"/>
          <ac:spMkLst>
            <pc:docMk/>
            <pc:sldMk cId="616482405" sldId="257"/>
            <ac:spMk id="9" creationId="{58B86701-48E2-1765-05F6-90D8489D37CB}"/>
          </ac:spMkLst>
        </pc:spChg>
        <pc:spChg chg="add del mod">
          <ac:chgData name="Karl Iver Dahl-Madsen" userId="3d30ed14cb34b897" providerId="LiveId" clId="{C67A780E-B9FE-4ECB-8DD9-622E34DB70AC}" dt="2025-02-15T13:07:33.150" v="165"/>
          <ac:spMkLst>
            <pc:docMk/>
            <pc:sldMk cId="616482405" sldId="257"/>
            <ac:spMk id="10" creationId="{B5D43B8D-45C0-3E59-1173-D89CF3977E12}"/>
          </ac:spMkLst>
        </pc:spChg>
        <pc:spChg chg="add mod">
          <ac:chgData name="Karl Iver Dahl-Madsen" userId="3d30ed14cb34b897" providerId="LiveId" clId="{C67A780E-B9FE-4ECB-8DD9-622E34DB70AC}" dt="2025-02-15T13:09:56.110" v="185" actId="207"/>
          <ac:spMkLst>
            <pc:docMk/>
            <pc:sldMk cId="616482405" sldId="257"/>
            <ac:spMk id="16" creationId="{D425762A-1F8B-21DB-CE59-37BCCE8E207B}"/>
          </ac:spMkLst>
        </pc:spChg>
        <pc:picChg chg="add mod">
          <ac:chgData name="Karl Iver Dahl-Madsen" userId="3d30ed14cb34b897" providerId="LiveId" clId="{C67A780E-B9FE-4ECB-8DD9-622E34DB70AC}" dt="2025-02-15T16:31:28.503" v="685"/>
          <ac:picMkLst>
            <pc:docMk/>
            <pc:sldMk cId="616482405" sldId="257"/>
            <ac:picMk id="4" creationId="{D7423319-9A22-148F-9415-12404B363A31}"/>
          </ac:picMkLst>
        </pc:picChg>
        <pc:picChg chg="add del mod">
          <ac:chgData name="Karl Iver Dahl-Madsen" userId="3d30ed14cb34b897" providerId="LiveId" clId="{C67A780E-B9FE-4ECB-8DD9-622E34DB70AC}" dt="2025-02-15T13:07:28.670" v="164" actId="21"/>
          <ac:picMkLst>
            <pc:docMk/>
            <pc:sldMk cId="616482405" sldId="257"/>
            <ac:picMk id="11" creationId="{99136206-FF61-3B35-F112-74CC0A0EB172}"/>
          </ac:picMkLst>
        </pc:picChg>
        <pc:picChg chg="add del mod">
          <ac:chgData name="Karl Iver Dahl-Madsen" userId="3d30ed14cb34b897" providerId="LiveId" clId="{C67A780E-B9FE-4ECB-8DD9-622E34DB70AC}" dt="2025-02-15T16:31:23.625" v="684" actId="478"/>
          <ac:picMkLst>
            <pc:docMk/>
            <pc:sldMk cId="616482405" sldId="257"/>
            <ac:picMk id="12" creationId="{316DA0AE-F6F6-BB9C-3520-0A4141D37D39}"/>
          </ac:picMkLst>
        </pc:picChg>
        <pc:picChg chg="add del">
          <ac:chgData name="Karl Iver Dahl-Madsen" userId="3d30ed14cb34b897" providerId="LiveId" clId="{C67A780E-B9FE-4ECB-8DD9-622E34DB70AC}" dt="2025-02-15T13:07:53" v="167" actId="21"/>
          <ac:picMkLst>
            <pc:docMk/>
            <pc:sldMk cId="616482405" sldId="257"/>
            <ac:picMk id="13" creationId="{D6445774-5905-D222-9BF8-4DFE3E02E8A8}"/>
          </ac:picMkLst>
        </pc:picChg>
        <pc:picChg chg="add del mod">
          <ac:chgData name="Karl Iver Dahl-Madsen" userId="3d30ed14cb34b897" providerId="LiveId" clId="{C67A780E-B9FE-4ECB-8DD9-622E34DB70AC}" dt="2025-02-15T13:09:03.865" v="182" actId="478"/>
          <ac:picMkLst>
            <pc:docMk/>
            <pc:sldMk cId="616482405" sldId="257"/>
            <ac:picMk id="14" creationId="{D6445774-5905-D222-9BF8-4DFE3E02E8A8}"/>
          </ac:picMkLst>
        </pc:picChg>
      </pc:sldChg>
      <pc:sldChg chg="addSp delSp modSp new mod">
        <pc:chgData name="Karl Iver Dahl-Madsen" userId="3d30ed14cb34b897" providerId="LiveId" clId="{C67A780E-B9FE-4ECB-8DD9-622E34DB70AC}" dt="2025-02-15T17:14:18.040" v="701" actId="20577"/>
        <pc:sldMkLst>
          <pc:docMk/>
          <pc:sldMk cId="3694972889" sldId="258"/>
        </pc:sldMkLst>
        <pc:spChg chg="mod">
          <ac:chgData name="Karl Iver Dahl-Madsen" userId="3d30ed14cb34b897" providerId="LiveId" clId="{C67A780E-B9FE-4ECB-8DD9-622E34DB70AC}" dt="2025-02-15T17:14:18.040" v="701" actId="20577"/>
          <ac:spMkLst>
            <pc:docMk/>
            <pc:sldMk cId="3694972889" sldId="258"/>
            <ac:spMk id="2" creationId="{18D6D6F6-EEBF-108D-4AFB-58BF4F65E3EC}"/>
          </ac:spMkLst>
        </pc:spChg>
        <pc:spChg chg="del">
          <ac:chgData name="Karl Iver Dahl-Madsen" userId="3d30ed14cb34b897" providerId="LiveId" clId="{C67A780E-B9FE-4ECB-8DD9-622E34DB70AC}" dt="2025-02-15T13:10:30.995" v="197"/>
          <ac:spMkLst>
            <pc:docMk/>
            <pc:sldMk cId="3694972889" sldId="258"/>
            <ac:spMk id="3" creationId="{869FEC6C-3064-9265-644C-3B863B15919F}"/>
          </ac:spMkLst>
        </pc:spChg>
        <pc:spChg chg="mod">
          <ac:chgData name="Karl Iver Dahl-Madsen" userId="3d30ed14cb34b897" providerId="LiveId" clId="{C67A780E-B9FE-4ECB-8DD9-622E34DB70AC}" dt="2025-02-15T13:11:02.665" v="201" actId="207"/>
          <ac:spMkLst>
            <pc:docMk/>
            <pc:sldMk cId="3694972889" sldId="258"/>
            <ac:spMk id="4" creationId="{22F71542-D701-8BCA-0DD1-2847444F9264}"/>
          </ac:spMkLst>
        </pc:spChg>
        <pc:spChg chg="add del mod">
          <ac:chgData name="Karl Iver Dahl-Madsen" userId="3d30ed14cb34b897" providerId="LiveId" clId="{C67A780E-B9FE-4ECB-8DD9-622E34DB70AC}" dt="2025-02-15T17:14:04.461" v="687"/>
          <ac:spMkLst>
            <pc:docMk/>
            <pc:sldMk cId="3694972889" sldId="258"/>
            <ac:spMk id="5" creationId="{46430525-4143-A851-2A06-F82794C94002}"/>
          </ac:spMkLst>
        </pc:spChg>
        <pc:picChg chg="add mod">
          <ac:chgData name="Karl Iver Dahl-Madsen" userId="3d30ed14cb34b897" providerId="LiveId" clId="{C67A780E-B9FE-4ECB-8DD9-622E34DB70AC}" dt="2025-02-15T17:14:04.461" v="687"/>
          <ac:picMkLst>
            <pc:docMk/>
            <pc:sldMk cId="3694972889" sldId="258"/>
            <ac:picMk id="6" creationId="{306F1C8F-BE18-82D4-4548-A619BBD78637}"/>
          </ac:picMkLst>
        </pc:picChg>
        <pc:picChg chg="add del">
          <ac:chgData name="Karl Iver Dahl-Madsen" userId="3d30ed14cb34b897" providerId="LiveId" clId="{C67A780E-B9FE-4ECB-8DD9-622E34DB70AC}" dt="2025-02-15T13:10:27.810" v="196" actId="21"/>
          <ac:picMkLst>
            <pc:docMk/>
            <pc:sldMk cId="3694972889" sldId="258"/>
            <ac:picMk id="6" creationId="{825841A4-B239-3369-74C1-B203D506A502}"/>
          </ac:picMkLst>
        </pc:picChg>
        <pc:picChg chg="add del mod">
          <ac:chgData name="Karl Iver Dahl-Madsen" userId="3d30ed14cb34b897" providerId="LiveId" clId="{C67A780E-B9FE-4ECB-8DD9-622E34DB70AC}" dt="2025-02-15T17:14:00.444" v="686" actId="478"/>
          <ac:picMkLst>
            <pc:docMk/>
            <pc:sldMk cId="3694972889" sldId="258"/>
            <ac:picMk id="7" creationId="{825841A4-B239-3369-74C1-B203D506A502}"/>
          </ac:picMkLst>
        </pc:picChg>
      </pc:sldChg>
      <pc:sldChg chg="addSp delSp modSp new mod modClrScheme modAnim chgLayout">
        <pc:chgData name="Karl Iver Dahl-Madsen" userId="3d30ed14cb34b897" providerId="LiveId" clId="{C67A780E-B9FE-4ECB-8DD9-622E34DB70AC}" dt="2025-02-15T14:15:50.758" v="490"/>
        <pc:sldMkLst>
          <pc:docMk/>
          <pc:sldMk cId="2903350289" sldId="259"/>
        </pc:sldMkLst>
        <pc:spChg chg="mod ord">
          <ac:chgData name="Karl Iver Dahl-Madsen" userId="3d30ed14cb34b897" providerId="LiveId" clId="{C67A780E-B9FE-4ECB-8DD9-622E34DB70AC}" dt="2025-02-15T13:19:27.862" v="253" actId="700"/>
          <ac:spMkLst>
            <pc:docMk/>
            <pc:sldMk cId="2903350289" sldId="259"/>
            <ac:spMk id="2" creationId="{17E31E69-BEAE-B8FD-EB3B-2438F8023A5A}"/>
          </ac:spMkLst>
        </pc:spChg>
        <pc:spChg chg="del">
          <ac:chgData name="Karl Iver Dahl-Madsen" userId="3d30ed14cb34b897" providerId="LiveId" clId="{C67A780E-B9FE-4ECB-8DD9-622E34DB70AC}" dt="2025-02-15T13:12:29.783" v="229"/>
          <ac:spMkLst>
            <pc:docMk/>
            <pc:sldMk cId="2903350289" sldId="259"/>
            <ac:spMk id="3" creationId="{EA474907-5CDC-B17C-8693-6B9EB730F9B6}"/>
          </ac:spMkLst>
        </pc:spChg>
        <pc:spChg chg="del">
          <ac:chgData name="Karl Iver Dahl-Madsen" userId="3d30ed14cb34b897" providerId="LiveId" clId="{C67A780E-B9FE-4ECB-8DD9-622E34DB70AC}" dt="2025-02-15T13:15:53.070" v="235" actId="478"/>
          <ac:spMkLst>
            <pc:docMk/>
            <pc:sldMk cId="2903350289" sldId="259"/>
            <ac:spMk id="4" creationId="{FEED9CAB-CDF3-F22E-E6B4-7493D153CD4D}"/>
          </ac:spMkLst>
        </pc:spChg>
        <pc:spChg chg="add del mod">
          <ac:chgData name="Karl Iver Dahl-Madsen" userId="3d30ed14cb34b897" providerId="LiveId" clId="{C67A780E-B9FE-4ECB-8DD9-622E34DB70AC}" dt="2025-02-15T13:12:39.790" v="232"/>
          <ac:spMkLst>
            <pc:docMk/>
            <pc:sldMk cId="2903350289" sldId="259"/>
            <ac:spMk id="5" creationId="{248A4FEB-AC9E-D7EA-65DB-06FDDA5DB897}"/>
          </ac:spMkLst>
        </pc:spChg>
        <pc:spChg chg="add del">
          <ac:chgData name="Karl Iver Dahl-Madsen" userId="3d30ed14cb34b897" providerId="LiveId" clId="{C67A780E-B9FE-4ECB-8DD9-622E34DB70AC}" dt="2025-02-15T13:12:35.670" v="231" actId="478"/>
          <ac:spMkLst>
            <pc:docMk/>
            <pc:sldMk cId="2903350289" sldId="259"/>
            <ac:spMk id="6" creationId="{D92D6E7E-8B61-7F60-605B-9547C4F78AB6}"/>
          </ac:spMkLst>
        </pc:spChg>
        <pc:spChg chg="add del mod">
          <ac:chgData name="Karl Iver Dahl-Madsen" userId="3d30ed14cb34b897" providerId="LiveId" clId="{C67A780E-B9FE-4ECB-8DD9-622E34DB70AC}" dt="2025-02-15T13:15:49.420" v="234"/>
          <ac:spMkLst>
            <pc:docMk/>
            <pc:sldMk cId="2903350289" sldId="259"/>
            <ac:spMk id="9" creationId="{1A1968BA-D15F-81BA-35C7-675B445E1764}"/>
          </ac:spMkLst>
        </pc:spChg>
        <pc:picChg chg="add del mod">
          <ac:chgData name="Karl Iver Dahl-Madsen" userId="3d30ed14cb34b897" providerId="LiveId" clId="{C67A780E-B9FE-4ECB-8DD9-622E34DB70AC}" dt="2025-02-15T13:15:46.196" v="233" actId="478"/>
          <ac:picMkLst>
            <pc:docMk/>
            <pc:sldMk cId="2903350289" sldId="259"/>
            <ac:picMk id="7" creationId="{126AF6BA-E594-A44A-C3B7-1C2D36B87D85}"/>
          </ac:picMkLst>
        </pc:picChg>
        <pc:picChg chg="add mod ord">
          <ac:chgData name="Karl Iver Dahl-Madsen" userId="3d30ed14cb34b897" providerId="LiveId" clId="{C67A780E-B9FE-4ECB-8DD9-622E34DB70AC}" dt="2025-02-15T13:19:27.862" v="253" actId="700"/>
          <ac:picMkLst>
            <pc:docMk/>
            <pc:sldMk cId="2903350289" sldId="259"/>
            <ac:picMk id="10" creationId="{9531E5A2-EBF7-51A9-9EEF-0F6641A6E6DE}"/>
          </ac:picMkLst>
        </pc:picChg>
        <pc:picChg chg="add mod">
          <ac:chgData name="Karl Iver Dahl-Madsen" userId="3d30ed14cb34b897" providerId="LiveId" clId="{C67A780E-B9FE-4ECB-8DD9-622E34DB70AC}" dt="2025-02-15T13:57:39.688" v="486" actId="1076"/>
          <ac:picMkLst>
            <pc:docMk/>
            <pc:sldMk cId="2903350289" sldId="259"/>
            <ac:picMk id="11" creationId="{B7D7FBBE-7BDE-F4B2-8CBB-A190CD5AEB36}"/>
          </ac:picMkLst>
        </pc:picChg>
      </pc:sldChg>
      <pc:sldChg chg="addSp delSp modSp new mod modAnim">
        <pc:chgData name="Karl Iver Dahl-Madsen" userId="3d30ed14cb34b897" providerId="LiveId" clId="{C67A780E-B9FE-4ECB-8DD9-622E34DB70AC}" dt="2025-02-15T15:07:58.906" v="521"/>
        <pc:sldMkLst>
          <pc:docMk/>
          <pc:sldMk cId="3764967890" sldId="260"/>
        </pc:sldMkLst>
        <pc:spChg chg="mod">
          <ac:chgData name="Karl Iver Dahl-Madsen" userId="3d30ed14cb34b897" providerId="LiveId" clId="{C67A780E-B9FE-4ECB-8DD9-622E34DB70AC}" dt="2025-02-15T13:21:45.900" v="280" actId="122"/>
          <ac:spMkLst>
            <pc:docMk/>
            <pc:sldMk cId="3764967890" sldId="260"/>
            <ac:spMk id="2" creationId="{57E50FAC-3097-1E5A-FB75-27FD6700422E}"/>
          </ac:spMkLst>
        </pc:spChg>
        <pc:spChg chg="del">
          <ac:chgData name="Karl Iver Dahl-Madsen" userId="3d30ed14cb34b897" providerId="LiveId" clId="{C67A780E-B9FE-4ECB-8DD9-622E34DB70AC}" dt="2025-02-15T13:20:27.780" v="277"/>
          <ac:spMkLst>
            <pc:docMk/>
            <pc:sldMk cId="3764967890" sldId="260"/>
            <ac:spMk id="3" creationId="{4CCDCA43-B28B-D327-4363-B8E86EED912F}"/>
          </ac:spMkLst>
        </pc:spChg>
        <pc:picChg chg="add mod">
          <ac:chgData name="Karl Iver Dahl-Madsen" userId="3d30ed14cb34b897" providerId="LiveId" clId="{C67A780E-B9FE-4ECB-8DD9-622E34DB70AC}" dt="2025-02-15T13:20:35.770" v="279" actId="14100"/>
          <ac:picMkLst>
            <pc:docMk/>
            <pc:sldMk cId="3764967890" sldId="260"/>
            <ac:picMk id="4" creationId="{D390AFF8-84FC-7D55-6D6F-DF81B5015A1B}"/>
          </ac:picMkLst>
        </pc:picChg>
        <pc:picChg chg="add mod">
          <ac:chgData name="Karl Iver Dahl-Madsen" userId="3d30ed14cb34b897" providerId="LiveId" clId="{C67A780E-B9FE-4ECB-8DD9-622E34DB70AC}" dt="2025-02-15T14:16:16.203" v="492" actId="1076"/>
          <ac:picMkLst>
            <pc:docMk/>
            <pc:sldMk cId="3764967890" sldId="260"/>
            <ac:picMk id="5" creationId="{BFA1DA68-CD11-E1E3-0429-8A29C4B0E10E}"/>
          </ac:picMkLst>
        </pc:picChg>
      </pc:sldChg>
      <pc:sldChg chg="addSp delSp modSp new mod delAnim modAnim">
        <pc:chgData name="Karl Iver Dahl-Madsen" userId="3d30ed14cb34b897" providerId="LiveId" clId="{C67A780E-B9FE-4ECB-8DD9-622E34DB70AC}" dt="2025-02-15T15:04:50.596" v="512"/>
        <pc:sldMkLst>
          <pc:docMk/>
          <pc:sldMk cId="1878424509" sldId="261"/>
        </pc:sldMkLst>
        <pc:spChg chg="mod">
          <ac:chgData name="Karl Iver Dahl-Madsen" userId="3d30ed14cb34b897" providerId="LiveId" clId="{C67A780E-B9FE-4ECB-8DD9-622E34DB70AC}" dt="2025-02-15T13:23:43.050" v="333" actId="122"/>
          <ac:spMkLst>
            <pc:docMk/>
            <pc:sldMk cId="1878424509" sldId="261"/>
            <ac:spMk id="2" creationId="{FB17EE7F-DBD4-2871-7EAE-2BFA051A1C50}"/>
          </ac:spMkLst>
        </pc:spChg>
        <pc:spChg chg="del">
          <ac:chgData name="Karl Iver Dahl-Madsen" userId="3d30ed14cb34b897" providerId="LiveId" clId="{C67A780E-B9FE-4ECB-8DD9-622E34DB70AC}" dt="2025-02-15T13:23:36.640" v="332"/>
          <ac:spMkLst>
            <pc:docMk/>
            <pc:sldMk cId="1878424509" sldId="261"/>
            <ac:spMk id="3" creationId="{5AF7EB69-96D4-3CA5-4ACE-52E3123E20EC}"/>
          </ac:spMkLst>
        </pc:spChg>
        <pc:picChg chg="add mod">
          <ac:chgData name="Karl Iver Dahl-Madsen" userId="3d30ed14cb34b897" providerId="LiveId" clId="{C67A780E-B9FE-4ECB-8DD9-622E34DB70AC}" dt="2025-02-15T13:23:36.640" v="332"/>
          <ac:picMkLst>
            <pc:docMk/>
            <pc:sldMk cId="1878424509" sldId="261"/>
            <ac:picMk id="4" creationId="{630DD714-CECB-DF86-1085-38451A155088}"/>
          </ac:picMkLst>
        </pc:picChg>
        <pc:picChg chg="add del mod">
          <ac:chgData name="Karl Iver Dahl-Madsen" userId="3d30ed14cb34b897" providerId="LiveId" clId="{C67A780E-B9FE-4ECB-8DD9-622E34DB70AC}" dt="2025-02-15T15:04:04.862" v="508" actId="21"/>
          <ac:picMkLst>
            <pc:docMk/>
            <pc:sldMk cId="1878424509" sldId="261"/>
            <ac:picMk id="5" creationId="{9DFD0789-313B-F080-7AF2-249095114675}"/>
          </ac:picMkLst>
        </pc:picChg>
        <pc:picChg chg="add mod">
          <ac:chgData name="Karl Iver Dahl-Madsen" userId="3d30ed14cb34b897" providerId="LiveId" clId="{C67A780E-B9FE-4ECB-8DD9-622E34DB70AC}" dt="2025-02-15T15:04:30.061" v="510" actId="1076"/>
          <ac:picMkLst>
            <pc:docMk/>
            <pc:sldMk cId="1878424509" sldId="261"/>
            <ac:picMk id="6" creationId="{30BBD8E4-52D7-F3F6-B7B2-E33A2AF67E21}"/>
          </ac:picMkLst>
        </pc:picChg>
      </pc:sldChg>
      <pc:sldChg chg="addSp delSp modSp new mod modAnim">
        <pc:chgData name="Karl Iver Dahl-Madsen" userId="3d30ed14cb34b897" providerId="LiveId" clId="{C67A780E-B9FE-4ECB-8DD9-622E34DB70AC}" dt="2025-02-15T15:05:18.484" v="514"/>
        <pc:sldMkLst>
          <pc:docMk/>
          <pc:sldMk cId="2000654663" sldId="262"/>
        </pc:sldMkLst>
        <pc:spChg chg="mod">
          <ac:chgData name="Karl Iver Dahl-Madsen" userId="3d30ed14cb34b897" providerId="LiveId" clId="{C67A780E-B9FE-4ECB-8DD9-622E34DB70AC}" dt="2025-02-15T13:25:24.691" v="351" actId="20577"/>
          <ac:spMkLst>
            <pc:docMk/>
            <pc:sldMk cId="2000654663" sldId="262"/>
            <ac:spMk id="2" creationId="{E86740FD-E583-10C9-ADCB-8D1C21DB0B04}"/>
          </ac:spMkLst>
        </pc:spChg>
        <pc:spChg chg="del">
          <ac:chgData name="Karl Iver Dahl-Madsen" userId="3d30ed14cb34b897" providerId="LiveId" clId="{C67A780E-B9FE-4ECB-8DD9-622E34DB70AC}" dt="2025-02-15T13:25:17.611" v="336"/>
          <ac:spMkLst>
            <pc:docMk/>
            <pc:sldMk cId="2000654663" sldId="262"/>
            <ac:spMk id="3" creationId="{6124EEFC-3F3D-986B-DD51-0B1B579B78E9}"/>
          </ac:spMkLst>
        </pc:spChg>
        <pc:picChg chg="add mod">
          <ac:chgData name="Karl Iver Dahl-Madsen" userId="3d30ed14cb34b897" providerId="LiveId" clId="{C67A780E-B9FE-4ECB-8DD9-622E34DB70AC}" dt="2025-02-15T13:25:17.611" v="336"/>
          <ac:picMkLst>
            <pc:docMk/>
            <pc:sldMk cId="2000654663" sldId="262"/>
            <ac:picMk id="4" creationId="{5604C645-DF38-8FB9-E025-C04C8293710C}"/>
          </ac:picMkLst>
        </pc:picChg>
        <pc:picChg chg="add mod">
          <ac:chgData name="Karl Iver Dahl-Madsen" userId="3d30ed14cb34b897" providerId="LiveId" clId="{C67A780E-B9FE-4ECB-8DD9-622E34DB70AC}" dt="2025-02-15T15:05:13.506" v="513" actId="1076"/>
          <ac:picMkLst>
            <pc:docMk/>
            <pc:sldMk cId="2000654663" sldId="262"/>
            <ac:picMk id="5" creationId="{B48445F1-B1F5-2D65-1FA4-153D3C0D3D6A}"/>
          </ac:picMkLst>
        </pc:picChg>
      </pc:sldChg>
      <pc:sldChg chg="addSp delSp modSp new mod modAnim">
        <pc:chgData name="Karl Iver Dahl-Madsen" userId="3d30ed14cb34b897" providerId="LiveId" clId="{C67A780E-B9FE-4ECB-8DD9-622E34DB70AC}" dt="2025-02-15T15:05:49.338" v="516"/>
        <pc:sldMkLst>
          <pc:docMk/>
          <pc:sldMk cId="3662394142" sldId="263"/>
        </pc:sldMkLst>
        <pc:spChg chg="mod">
          <ac:chgData name="Karl Iver Dahl-Madsen" userId="3d30ed14cb34b897" providerId="LiveId" clId="{C67A780E-B9FE-4ECB-8DD9-622E34DB70AC}" dt="2025-02-15T13:26:22.666" v="376" actId="20577"/>
          <ac:spMkLst>
            <pc:docMk/>
            <pc:sldMk cId="3662394142" sldId="263"/>
            <ac:spMk id="2" creationId="{4CE4A23B-F10A-1AB5-DF50-80E9514B701D}"/>
          </ac:spMkLst>
        </pc:spChg>
        <pc:spChg chg="del">
          <ac:chgData name="Karl Iver Dahl-Madsen" userId="3d30ed14cb34b897" providerId="LiveId" clId="{C67A780E-B9FE-4ECB-8DD9-622E34DB70AC}" dt="2025-02-15T13:26:11.250" v="353"/>
          <ac:spMkLst>
            <pc:docMk/>
            <pc:sldMk cId="3662394142" sldId="263"/>
            <ac:spMk id="3" creationId="{EBAD0D19-EA42-5E44-EFC3-2A4302D9878D}"/>
          </ac:spMkLst>
        </pc:spChg>
        <pc:picChg chg="add mod">
          <ac:chgData name="Karl Iver Dahl-Madsen" userId="3d30ed14cb34b897" providerId="LiveId" clId="{C67A780E-B9FE-4ECB-8DD9-622E34DB70AC}" dt="2025-02-15T13:26:11.250" v="353"/>
          <ac:picMkLst>
            <pc:docMk/>
            <pc:sldMk cId="3662394142" sldId="263"/>
            <ac:picMk id="4" creationId="{9A934FCB-C96E-5CE3-067C-489E1BFB1542}"/>
          </ac:picMkLst>
        </pc:picChg>
        <pc:picChg chg="add mod">
          <ac:chgData name="Karl Iver Dahl-Madsen" userId="3d30ed14cb34b897" providerId="LiveId" clId="{C67A780E-B9FE-4ECB-8DD9-622E34DB70AC}" dt="2025-02-15T15:05:45.366" v="515" actId="1076"/>
          <ac:picMkLst>
            <pc:docMk/>
            <pc:sldMk cId="3662394142" sldId="263"/>
            <ac:picMk id="5" creationId="{0C580FEB-7D9D-2433-A5C9-ACC6619E33F0}"/>
          </ac:picMkLst>
        </pc:picChg>
      </pc:sldChg>
      <pc:sldChg chg="addSp delSp modSp new mod modAnim">
        <pc:chgData name="Karl Iver Dahl-Madsen" userId="3d30ed14cb34b897" providerId="LiveId" clId="{C67A780E-B9FE-4ECB-8DD9-622E34DB70AC}" dt="2025-02-15T15:06:28.774" v="518"/>
        <pc:sldMkLst>
          <pc:docMk/>
          <pc:sldMk cId="151202154" sldId="264"/>
        </pc:sldMkLst>
        <pc:spChg chg="mod">
          <ac:chgData name="Karl Iver Dahl-Madsen" userId="3d30ed14cb34b897" providerId="LiveId" clId="{C67A780E-B9FE-4ECB-8DD9-622E34DB70AC}" dt="2025-02-15T13:33:52.107" v="403" actId="20577"/>
          <ac:spMkLst>
            <pc:docMk/>
            <pc:sldMk cId="151202154" sldId="264"/>
            <ac:spMk id="2" creationId="{BD3D943D-FB60-3BC0-9197-B39AA7CC3140}"/>
          </ac:spMkLst>
        </pc:spChg>
        <pc:spChg chg="del">
          <ac:chgData name="Karl Iver Dahl-Madsen" userId="3d30ed14cb34b897" providerId="LiveId" clId="{C67A780E-B9FE-4ECB-8DD9-622E34DB70AC}" dt="2025-02-15T13:36:47.096" v="404"/>
          <ac:spMkLst>
            <pc:docMk/>
            <pc:sldMk cId="151202154" sldId="264"/>
            <ac:spMk id="3" creationId="{50D45670-44A4-2031-57DC-1EEBB882DC6D}"/>
          </ac:spMkLst>
        </pc:spChg>
        <pc:spChg chg="del">
          <ac:chgData name="Karl Iver Dahl-Madsen" userId="3d30ed14cb34b897" providerId="LiveId" clId="{C67A780E-B9FE-4ECB-8DD9-622E34DB70AC}" dt="2025-02-15T13:37:07.281" v="405"/>
          <ac:spMkLst>
            <pc:docMk/>
            <pc:sldMk cId="151202154" sldId="264"/>
            <ac:spMk id="4" creationId="{FF23F866-EA94-0458-8DEB-AB5CFD1FF6FE}"/>
          </ac:spMkLst>
        </pc:spChg>
        <pc:picChg chg="add mod">
          <ac:chgData name="Karl Iver Dahl-Madsen" userId="3d30ed14cb34b897" providerId="LiveId" clId="{C67A780E-B9FE-4ECB-8DD9-622E34DB70AC}" dt="2025-02-15T13:36:47.096" v="404"/>
          <ac:picMkLst>
            <pc:docMk/>
            <pc:sldMk cId="151202154" sldId="264"/>
            <ac:picMk id="5" creationId="{D372A846-6C43-71F4-C67F-B9D02A6D5D2B}"/>
          </ac:picMkLst>
        </pc:picChg>
        <pc:picChg chg="add mod">
          <ac:chgData name="Karl Iver Dahl-Madsen" userId="3d30ed14cb34b897" providerId="LiveId" clId="{C67A780E-B9FE-4ECB-8DD9-622E34DB70AC}" dt="2025-02-15T13:37:07.281" v="405"/>
          <ac:picMkLst>
            <pc:docMk/>
            <pc:sldMk cId="151202154" sldId="264"/>
            <ac:picMk id="6" creationId="{F31DF82C-2BC7-FFB1-B663-05E327340CCF}"/>
          </ac:picMkLst>
        </pc:picChg>
        <pc:picChg chg="add mod">
          <ac:chgData name="Karl Iver Dahl-Madsen" userId="3d30ed14cb34b897" providerId="LiveId" clId="{C67A780E-B9FE-4ECB-8DD9-622E34DB70AC}" dt="2025-02-15T15:06:22.998" v="517" actId="1076"/>
          <ac:picMkLst>
            <pc:docMk/>
            <pc:sldMk cId="151202154" sldId="264"/>
            <ac:picMk id="7" creationId="{E6C0BCCC-FD44-9A8F-60C0-BD698292C310}"/>
          </ac:picMkLst>
        </pc:picChg>
      </pc:sldChg>
      <pc:sldChg chg="addSp delSp modSp new mod modTransition modAnim">
        <pc:chgData name="Karl Iver Dahl-Madsen" userId="3d30ed14cb34b897" providerId="LiveId" clId="{C67A780E-B9FE-4ECB-8DD9-622E34DB70AC}" dt="2025-02-15T17:43:05.741" v="761"/>
        <pc:sldMkLst>
          <pc:docMk/>
          <pc:sldMk cId="3074522330" sldId="265"/>
        </pc:sldMkLst>
        <pc:spChg chg="mod">
          <ac:chgData name="Karl Iver Dahl-Madsen" userId="3d30ed14cb34b897" providerId="LiveId" clId="{C67A780E-B9FE-4ECB-8DD9-622E34DB70AC}" dt="2025-02-15T13:37:34.291" v="427" actId="403"/>
          <ac:spMkLst>
            <pc:docMk/>
            <pc:sldMk cId="3074522330" sldId="265"/>
            <ac:spMk id="2" creationId="{871BBEF7-F351-3086-C4BC-0C09F85FED21}"/>
          </ac:spMkLst>
        </pc:spChg>
        <pc:spChg chg="del">
          <ac:chgData name="Karl Iver Dahl-Madsen" userId="3d30ed14cb34b897" providerId="LiveId" clId="{C67A780E-B9FE-4ECB-8DD9-622E34DB70AC}" dt="2025-02-15T13:38:21.661" v="429"/>
          <ac:spMkLst>
            <pc:docMk/>
            <pc:sldMk cId="3074522330" sldId="265"/>
            <ac:spMk id="3" creationId="{3ECDEE52-8DD1-F01D-09B7-63157F0BFC99}"/>
          </ac:spMkLst>
        </pc:spChg>
        <pc:spChg chg="del">
          <ac:chgData name="Karl Iver Dahl-Madsen" userId="3d30ed14cb34b897" providerId="LiveId" clId="{C67A780E-B9FE-4ECB-8DD9-622E34DB70AC}" dt="2025-02-15T13:37:55.641" v="428"/>
          <ac:spMkLst>
            <pc:docMk/>
            <pc:sldMk cId="3074522330" sldId="265"/>
            <ac:spMk id="4" creationId="{ABB9B052-6BFD-64CA-8E9F-A4486CDD06F8}"/>
          </ac:spMkLst>
        </pc:spChg>
        <pc:picChg chg="add mod">
          <ac:chgData name="Karl Iver Dahl-Madsen" userId="3d30ed14cb34b897" providerId="LiveId" clId="{C67A780E-B9FE-4ECB-8DD9-622E34DB70AC}" dt="2025-02-15T13:37:55.641" v="428"/>
          <ac:picMkLst>
            <pc:docMk/>
            <pc:sldMk cId="3074522330" sldId="265"/>
            <ac:picMk id="5" creationId="{9E3FA0AE-9A11-2DDE-4145-9CE18F5CB765}"/>
          </ac:picMkLst>
        </pc:picChg>
        <pc:picChg chg="add mod">
          <ac:chgData name="Karl Iver Dahl-Madsen" userId="3d30ed14cb34b897" providerId="LiveId" clId="{C67A780E-B9FE-4ECB-8DD9-622E34DB70AC}" dt="2025-02-15T13:38:21.661" v="429"/>
          <ac:picMkLst>
            <pc:docMk/>
            <pc:sldMk cId="3074522330" sldId="265"/>
            <ac:picMk id="6" creationId="{CE2DC030-0E4E-D6DA-9C6E-670C37982D0B}"/>
          </ac:picMkLst>
        </pc:picChg>
        <pc:picChg chg="add mod">
          <ac:chgData name="Karl Iver Dahl-Madsen" userId="3d30ed14cb34b897" providerId="LiveId" clId="{C67A780E-B9FE-4ECB-8DD9-622E34DB70AC}" dt="2025-02-15T15:06:38.542" v="519" actId="1076"/>
          <ac:picMkLst>
            <pc:docMk/>
            <pc:sldMk cId="3074522330" sldId="265"/>
            <ac:picMk id="7" creationId="{895120FD-2F0F-A615-AFDE-DF1F923EA4E0}"/>
          </ac:picMkLst>
        </pc:picChg>
      </pc:sldChg>
      <pc:sldChg chg="addSp delSp modSp new mod ord modTransition modClrScheme delAnim modAnim chgLayout">
        <pc:chgData name="Karl Iver Dahl-Madsen" userId="3d30ed14cb34b897" providerId="LiveId" clId="{C67A780E-B9FE-4ECB-8DD9-622E34DB70AC}" dt="2025-02-15T18:03:04.387" v="775" actId="403"/>
        <pc:sldMkLst>
          <pc:docMk/>
          <pc:sldMk cId="465772630" sldId="266"/>
        </pc:sldMkLst>
        <pc:spChg chg="add del mod">
          <ac:chgData name="Karl Iver Dahl-Madsen" userId="3d30ed14cb34b897" providerId="LiveId" clId="{C67A780E-B9FE-4ECB-8DD9-622E34DB70AC}" dt="2025-02-15T13:41:51.527" v="436" actId="478"/>
          <ac:spMkLst>
            <pc:docMk/>
            <pc:sldMk cId="465772630" sldId="266"/>
            <ac:spMk id="2" creationId="{1CAC860F-F7CF-8417-E994-3E91EB8A072D}"/>
          </ac:spMkLst>
        </pc:spChg>
        <pc:spChg chg="add del mod ord">
          <ac:chgData name="Karl Iver Dahl-Madsen" userId="3d30ed14cb34b897" providerId="LiveId" clId="{C67A780E-B9FE-4ECB-8DD9-622E34DB70AC}" dt="2025-02-15T16:10:26.929" v="672" actId="700"/>
          <ac:spMkLst>
            <pc:docMk/>
            <pc:sldMk cId="465772630" sldId="266"/>
            <ac:spMk id="2" creationId="{39768CF8-3BDB-CF43-B95C-3AEDC5334334}"/>
          </ac:spMkLst>
        </pc:spChg>
        <pc:spChg chg="add mod ord">
          <ac:chgData name="Karl Iver Dahl-Madsen" userId="3d30ed14cb34b897" providerId="LiveId" clId="{C67A780E-B9FE-4ECB-8DD9-622E34DB70AC}" dt="2025-02-15T18:03:04.387" v="775" actId="403"/>
          <ac:spMkLst>
            <pc:docMk/>
            <pc:sldMk cId="465772630" sldId="266"/>
            <ac:spMk id="3" creationId="{EF4A08C6-8867-7922-649E-43272EF46F88}"/>
          </ac:spMkLst>
        </pc:spChg>
        <pc:spChg chg="add del mod">
          <ac:chgData name="Karl Iver Dahl-Madsen" userId="3d30ed14cb34b897" providerId="LiveId" clId="{C67A780E-B9FE-4ECB-8DD9-622E34DB70AC}" dt="2025-02-15T13:42:02.264" v="438" actId="478"/>
          <ac:spMkLst>
            <pc:docMk/>
            <pc:sldMk cId="465772630" sldId="266"/>
            <ac:spMk id="4" creationId="{E2502EDE-AF83-3FAF-BC71-763609C2C5B5}"/>
          </ac:spMkLst>
        </pc:spChg>
        <pc:spChg chg="add del mod ord">
          <ac:chgData name="Karl Iver Dahl-Madsen" userId="3d30ed14cb34b897" providerId="LiveId" clId="{C67A780E-B9FE-4ECB-8DD9-622E34DB70AC}" dt="2025-02-15T16:10:26.929" v="672" actId="700"/>
          <ac:spMkLst>
            <pc:docMk/>
            <pc:sldMk cId="465772630" sldId="266"/>
            <ac:spMk id="4" creationId="{F85CE257-747F-F69B-B40D-7FA3422FCF57}"/>
          </ac:spMkLst>
        </pc:spChg>
        <pc:spChg chg="add del mod ord">
          <ac:chgData name="Karl Iver Dahl-Madsen" userId="3d30ed14cb34b897" providerId="LiveId" clId="{C67A780E-B9FE-4ECB-8DD9-622E34DB70AC}" dt="2025-02-15T16:10:52.267" v="676"/>
          <ac:spMkLst>
            <pc:docMk/>
            <pc:sldMk cId="465772630" sldId="266"/>
            <ac:spMk id="5" creationId="{B190FE26-EB91-B6B9-7A3C-FD0AB7FC266C}"/>
          </ac:spMkLst>
        </pc:spChg>
        <pc:spChg chg="add del">
          <ac:chgData name="Karl Iver Dahl-Madsen" userId="3d30ed14cb34b897" providerId="LiveId" clId="{C67A780E-B9FE-4ECB-8DD9-622E34DB70AC}" dt="2025-02-15T16:11:25.297" v="678" actId="22"/>
          <ac:spMkLst>
            <pc:docMk/>
            <pc:sldMk cId="465772630" sldId="266"/>
            <ac:spMk id="8" creationId="{4BFD87BB-CF59-12D0-D793-1827CFF33285}"/>
          </ac:spMkLst>
        </pc:spChg>
        <pc:spChg chg="add del mod">
          <ac:chgData name="Karl Iver Dahl-Madsen" userId="3d30ed14cb34b897" providerId="LiveId" clId="{C67A780E-B9FE-4ECB-8DD9-622E34DB70AC}" dt="2025-02-15T18:02:49.312" v="769" actId="700"/>
          <ac:spMkLst>
            <pc:docMk/>
            <pc:sldMk cId="465772630" sldId="266"/>
            <ac:spMk id="10" creationId="{3B633F8C-8665-C425-73FA-E87F97F0F53B}"/>
          </ac:spMkLst>
        </pc:spChg>
        <pc:spChg chg="add del mod ord">
          <ac:chgData name="Karl Iver Dahl-Madsen" userId="3d30ed14cb34b897" providerId="LiveId" clId="{C67A780E-B9FE-4ECB-8DD9-622E34DB70AC}" dt="2025-02-15T18:02:56.383" v="770" actId="478"/>
          <ac:spMkLst>
            <pc:docMk/>
            <pc:sldMk cId="465772630" sldId="266"/>
            <ac:spMk id="11" creationId="{0DFC369C-758F-DE0B-0A9C-9103583F1DB1}"/>
          </ac:spMkLst>
        </pc:spChg>
        <pc:picChg chg="add del mod">
          <ac:chgData name="Karl Iver Dahl-Madsen" userId="3d30ed14cb34b897" providerId="LiveId" clId="{C67A780E-B9FE-4ECB-8DD9-622E34DB70AC}" dt="2025-02-15T17:45:11.797" v="767" actId="478"/>
          <ac:picMkLst>
            <pc:docMk/>
            <pc:sldMk cId="465772630" sldId="266"/>
            <ac:picMk id="6" creationId="{F6FCEB89-EB41-6D8E-108D-A1B305AA9B57}"/>
          </ac:picMkLst>
        </pc:picChg>
      </pc:sldChg>
      <pc:sldChg chg="addSp delSp modSp new mod modAnim">
        <pc:chgData name="Karl Iver Dahl-Madsen" userId="3d30ed14cb34b897" providerId="LiveId" clId="{C67A780E-B9FE-4ECB-8DD9-622E34DB70AC}" dt="2025-02-15T14:08:04.907" v="489"/>
        <pc:sldMkLst>
          <pc:docMk/>
          <pc:sldMk cId="2418090399" sldId="267"/>
        </pc:sldMkLst>
        <pc:spChg chg="mod">
          <ac:chgData name="Karl Iver Dahl-Madsen" userId="3d30ed14cb34b897" providerId="LiveId" clId="{C67A780E-B9FE-4ECB-8DD9-622E34DB70AC}" dt="2025-02-15T13:44:40.702" v="484" actId="20577"/>
          <ac:spMkLst>
            <pc:docMk/>
            <pc:sldMk cId="2418090399" sldId="267"/>
            <ac:spMk id="2" creationId="{E1A0EE8B-3E48-E091-3E68-F56E53AFAD5E}"/>
          </ac:spMkLst>
        </pc:spChg>
        <pc:spChg chg="del">
          <ac:chgData name="Karl Iver Dahl-Madsen" userId="3d30ed14cb34b897" providerId="LiveId" clId="{C67A780E-B9FE-4ECB-8DD9-622E34DB70AC}" dt="2025-02-15T13:44:33.803" v="465"/>
          <ac:spMkLst>
            <pc:docMk/>
            <pc:sldMk cId="2418090399" sldId="267"/>
            <ac:spMk id="3" creationId="{4339A0B5-8828-F64C-F7CA-CC7C8C63BD05}"/>
          </ac:spMkLst>
        </pc:spChg>
        <pc:picChg chg="add mod">
          <ac:chgData name="Karl Iver Dahl-Madsen" userId="3d30ed14cb34b897" providerId="LiveId" clId="{C67A780E-B9FE-4ECB-8DD9-622E34DB70AC}" dt="2025-02-15T13:44:33.803" v="465"/>
          <ac:picMkLst>
            <pc:docMk/>
            <pc:sldMk cId="2418090399" sldId="267"/>
            <ac:picMk id="4" creationId="{DEEC17E1-5240-435B-9731-411EE781362B}"/>
          </ac:picMkLst>
        </pc:picChg>
        <pc:picChg chg="add mod">
          <ac:chgData name="Karl Iver Dahl-Madsen" userId="3d30ed14cb34b897" providerId="LiveId" clId="{C67A780E-B9FE-4ECB-8DD9-622E34DB70AC}" dt="2025-02-15T14:07:36.947" v="488" actId="1076"/>
          <ac:picMkLst>
            <pc:docMk/>
            <pc:sldMk cId="2418090399" sldId="267"/>
            <ac:picMk id="5" creationId="{E10378C8-0506-FFA5-7A90-DCC93E7CAFC4}"/>
          </ac:picMkLst>
        </pc:picChg>
      </pc:sldChg>
      <pc:sldChg chg="addSp delSp modSp new mod">
        <pc:chgData name="Karl Iver Dahl-Madsen" userId="3d30ed14cb34b897" providerId="LiveId" clId="{C67A780E-B9FE-4ECB-8DD9-622E34DB70AC}" dt="2025-02-15T17:30:27.416" v="741" actId="20577"/>
        <pc:sldMkLst>
          <pc:docMk/>
          <pc:sldMk cId="3945538875" sldId="268"/>
        </pc:sldMkLst>
        <pc:spChg chg="mod">
          <ac:chgData name="Karl Iver Dahl-Madsen" userId="3d30ed14cb34b897" providerId="LiveId" clId="{C67A780E-B9FE-4ECB-8DD9-622E34DB70AC}" dt="2025-02-15T17:30:27.416" v="741" actId="20577"/>
          <ac:spMkLst>
            <pc:docMk/>
            <pc:sldMk cId="3945538875" sldId="268"/>
            <ac:spMk id="2" creationId="{51E66F09-D574-43A3-2D13-CD8EF749A584}"/>
          </ac:spMkLst>
        </pc:spChg>
        <pc:spChg chg="del">
          <ac:chgData name="Karl Iver Dahl-Madsen" userId="3d30ed14cb34b897" providerId="LiveId" clId="{C67A780E-B9FE-4ECB-8DD9-622E34DB70AC}" dt="2025-02-15T15:43:34.269" v="538"/>
          <ac:spMkLst>
            <pc:docMk/>
            <pc:sldMk cId="3945538875" sldId="268"/>
            <ac:spMk id="3" creationId="{9E8CAE38-DCB7-3390-8665-CBCF223F253D}"/>
          </ac:spMkLst>
        </pc:spChg>
        <pc:spChg chg="mod">
          <ac:chgData name="Karl Iver Dahl-Madsen" userId="3d30ed14cb34b897" providerId="LiveId" clId="{C67A780E-B9FE-4ECB-8DD9-622E34DB70AC}" dt="2025-02-15T15:53:00.775" v="669" actId="14100"/>
          <ac:spMkLst>
            <pc:docMk/>
            <pc:sldMk cId="3945538875" sldId="268"/>
            <ac:spMk id="4" creationId="{07B9E04E-BFB4-200E-FED3-848356BB2ECE}"/>
          </ac:spMkLst>
        </pc:spChg>
        <pc:spChg chg="add">
          <ac:chgData name="Karl Iver Dahl-Madsen" userId="3d30ed14cb34b897" providerId="LiveId" clId="{C67A780E-B9FE-4ECB-8DD9-622E34DB70AC}" dt="2025-02-15T15:47:04.932" v="539"/>
          <ac:spMkLst>
            <pc:docMk/>
            <pc:sldMk cId="3945538875" sldId="268"/>
            <ac:spMk id="6" creationId="{614068B4-A5F7-BD5B-BE54-CB363AA37004}"/>
          </ac:spMkLst>
        </pc:spChg>
        <pc:spChg chg="add">
          <ac:chgData name="Karl Iver Dahl-Madsen" userId="3d30ed14cb34b897" providerId="LiveId" clId="{C67A780E-B9FE-4ECB-8DD9-622E34DB70AC}" dt="2025-02-15T15:47:04.932" v="539"/>
          <ac:spMkLst>
            <pc:docMk/>
            <pc:sldMk cId="3945538875" sldId="268"/>
            <ac:spMk id="7" creationId="{758DAE5E-C7F2-5021-D1FA-51B21CD1499B}"/>
          </ac:spMkLst>
        </pc:spChg>
        <pc:spChg chg="add mod">
          <ac:chgData name="Karl Iver Dahl-Madsen" userId="3d30ed14cb34b897" providerId="LiveId" clId="{C67A780E-B9FE-4ECB-8DD9-622E34DB70AC}" dt="2025-02-15T15:47:11.960" v="541"/>
          <ac:spMkLst>
            <pc:docMk/>
            <pc:sldMk cId="3945538875" sldId="268"/>
            <ac:spMk id="8" creationId="{7D99369D-640A-EC30-238A-A9FA2185794B}"/>
          </ac:spMkLst>
        </pc:spChg>
        <pc:spChg chg="add mod">
          <ac:chgData name="Karl Iver Dahl-Madsen" userId="3d30ed14cb34b897" providerId="LiveId" clId="{C67A780E-B9FE-4ECB-8DD9-622E34DB70AC}" dt="2025-02-15T15:47:11.960" v="541"/>
          <ac:spMkLst>
            <pc:docMk/>
            <pc:sldMk cId="3945538875" sldId="268"/>
            <ac:spMk id="9" creationId="{82CC2D36-3E18-4158-103B-FE6707A41EF4}"/>
          </ac:spMkLst>
        </pc:spChg>
        <pc:spChg chg="add">
          <ac:chgData name="Karl Iver Dahl-Madsen" userId="3d30ed14cb34b897" providerId="LiveId" clId="{C67A780E-B9FE-4ECB-8DD9-622E34DB70AC}" dt="2025-02-15T15:47:21.942" v="542"/>
          <ac:spMkLst>
            <pc:docMk/>
            <pc:sldMk cId="3945538875" sldId="268"/>
            <ac:spMk id="10" creationId="{C61C0ED7-503A-9D71-7592-9E5BCA4C9606}"/>
          </ac:spMkLst>
        </pc:spChg>
        <pc:spChg chg="add">
          <ac:chgData name="Karl Iver Dahl-Madsen" userId="3d30ed14cb34b897" providerId="LiveId" clId="{C67A780E-B9FE-4ECB-8DD9-622E34DB70AC}" dt="2025-02-15T15:47:21.942" v="542"/>
          <ac:spMkLst>
            <pc:docMk/>
            <pc:sldMk cId="3945538875" sldId="268"/>
            <ac:spMk id="11" creationId="{E49BC2D5-7DB0-58F1-0D46-C53BE4B1ED3D}"/>
          </ac:spMkLst>
        </pc:spChg>
        <pc:spChg chg="add del mod">
          <ac:chgData name="Karl Iver Dahl-Madsen" userId="3d30ed14cb34b897" providerId="LiveId" clId="{C67A780E-B9FE-4ECB-8DD9-622E34DB70AC}" dt="2025-02-15T17:30:15.745" v="730"/>
          <ac:spMkLst>
            <pc:docMk/>
            <pc:sldMk cId="3945538875" sldId="268"/>
            <ac:spMk id="13" creationId="{A020E0F6-1F1C-E6D4-48B4-89A95E198E53}"/>
          </ac:spMkLst>
        </pc:spChg>
        <pc:picChg chg="add del mod">
          <ac:chgData name="Karl Iver Dahl-Madsen" userId="3d30ed14cb34b897" providerId="LiveId" clId="{C67A780E-B9FE-4ECB-8DD9-622E34DB70AC}" dt="2025-02-15T17:29:35.900" v="729" actId="478"/>
          <ac:picMkLst>
            <pc:docMk/>
            <pc:sldMk cId="3945538875" sldId="268"/>
            <ac:picMk id="5" creationId="{9C69D3FE-DB46-1F83-BA3F-A1738534E482}"/>
          </ac:picMkLst>
        </pc:picChg>
        <pc:picChg chg="add mod">
          <ac:chgData name="Karl Iver Dahl-Madsen" userId="3d30ed14cb34b897" providerId="LiveId" clId="{C67A780E-B9FE-4ECB-8DD9-622E34DB70AC}" dt="2025-02-15T17:30:18.370" v="731" actId="1076"/>
          <ac:picMkLst>
            <pc:docMk/>
            <pc:sldMk cId="3945538875" sldId="268"/>
            <ac:picMk id="14" creationId="{48B148CA-B686-6572-04BD-46BCFD67FC4B}"/>
          </ac:picMkLst>
        </pc:picChg>
      </pc:sldChg>
      <pc:sldMasterChg chg="modSp modSldLayout">
        <pc:chgData name="Karl Iver Dahl-Madsen" userId="3d30ed14cb34b897" providerId="LiveId" clId="{C67A780E-B9FE-4ECB-8DD9-622E34DB70AC}" dt="2025-02-15T13:24:01.670" v="334" actId="122"/>
        <pc:sldMasterMkLst>
          <pc:docMk/>
          <pc:sldMasterMk cId="78316175" sldId="2147483648"/>
        </pc:sldMasterMkLst>
        <pc:sldLayoutChg chg="addSp modSp mod">
          <pc:chgData name="Karl Iver Dahl-Madsen" userId="3d30ed14cb34b897" providerId="LiveId" clId="{C67A780E-B9FE-4ECB-8DD9-622E34DB70AC}" dt="2025-02-15T13:24:01.670" v="334" actId="122"/>
          <pc:sldLayoutMkLst>
            <pc:docMk/>
            <pc:sldMasterMk cId="78316175" sldId="2147483648"/>
            <pc:sldLayoutMk cId="3386002922" sldId="2147483650"/>
          </pc:sldLayoutMkLst>
          <pc:spChg chg="mod">
            <ac:chgData name="Karl Iver Dahl-Madsen" userId="3d30ed14cb34b897" providerId="LiveId" clId="{C67A780E-B9FE-4ECB-8DD9-622E34DB70AC}" dt="2025-02-15T13:24:01.670" v="334" actId="122"/>
            <ac:spMkLst>
              <pc:docMk/>
              <pc:sldMasterMk cId="78316175" sldId="2147483648"/>
              <pc:sldLayoutMk cId="3386002922" sldId="2147483650"/>
              <ac:spMk id="2" creationId="{A0B00335-AD2E-940F-96FA-E01EEAA80672}"/>
            </ac:spMkLst>
          </pc:spChg>
          <pc:spChg chg="mod">
            <ac:chgData name="Karl Iver Dahl-Madsen" userId="3d30ed14cb34b897" providerId="LiveId" clId="{C67A780E-B9FE-4ECB-8DD9-622E34DB70AC}" dt="2025-02-15T13:18:54.450" v="248" actId="207"/>
            <ac:spMkLst>
              <pc:docMk/>
              <pc:sldMasterMk cId="78316175" sldId="2147483648"/>
              <pc:sldLayoutMk cId="3386002922" sldId="2147483650"/>
              <ac:spMk id="3" creationId="{E9A18F20-BFE7-59A8-39F3-42FB754623F9}"/>
            </ac:spMkLst>
          </pc:spChg>
          <pc:picChg chg="add ord">
            <ac:chgData name="Karl Iver Dahl-Madsen" userId="3d30ed14cb34b897" providerId="LiveId" clId="{C67A780E-B9FE-4ECB-8DD9-622E34DB70AC}" dt="2025-02-15T13:18:38.800" v="247" actId="167"/>
            <ac:picMkLst>
              <pc:docMk/>
              <pc:sldMasterMk cId="78316175" sldId="2147483648"/>
              <pc:sldLayoutMk cId="3386002922" sldId="2147483650"/>
              <ac:picMk id="7" creationId="{FE8CCC46-05FD-8520-60B5-B010D4249D0D}"/>
            </ac:picMkLst>
          </pc:picChg>
        </pc:sldLayoutChg>
        <pc:sldLayoutChg chg="addSp delSp modSp mod">
          <pc:chgData name="Karl Iver Dahl-Madsen" userId="3d30ed14cb34b897" providerId="LiveId" clId="{C67A780E-B9FE-4ECB-8DD9-622E34DB70AC}" dt="2025-02-15T13:04:09.990" v="131" actId="207"/>
          <pc:sldLayoutMkLst>
            <pc:docMk/>
            <pc:sldMasterMk cId="78316175" sldId="2147483648"/>
            <pc:sldLayoutMk cId="1655069376" sldId="2147483652"/>
          </pc:sldLayoutMkLst>
          <pc:spChg chg="mod">
            <ac:chgData name="Karl Iver Dahl-Madsen" userId="3d30ed14cb34b897" providerId="LiveId" clId="{C67A780E-B9FE-4ECB-8DD9-622E34DB70AC}" dt="2025-02-15T13:04:09.990" v="131" actId="207"/>
            <ac:spMkLst>
              <pc:docMk/>
              <pc:sldMasterMk cId="78316175" sldId="2147483648"/>
              <pc:sldLayoutMk cId="1655069376" sldId="2147483652"/>
              <ac:spMk id="2" creationId="{EECE1FD2-E53B-B552-A0B5-E7CC918B8E73}"/>
            </ac:spMkLst>
          </pc:spChg>
          <pc:spChg chg="mod">
            <ac:chgData name="Karl Iver Dahl-Madsen" userId="3d30ed14cb34b897" providerId="LiveId" clId="{C67A780E-B9FE-4ECB-8DD9-622E34DB70AC}" dt="2025-02-15T13:04:09.990" v="131" actId="207"/>
            <ac:spMkLst>
              <pc:docMk/>
              <pc:sldMasterMk cId="78316175" sldId="2147483648"/>
              <pc:sldLayoutMk cId="1655069376" sldId="2147483652"/>
              <ac:spMk id="3" creationId="{6B67FE59-8049-DA6B-E37D-1F16B19C7031}"/>
            </ac:spMkLst>
          </pc:spChg>
          <pc:spChg chg="mod">
            <ac:chgData name="Karl Iver Dahl-Madsen" userId="3d30ed14cb34b897" providerId="LiveId" clId="{C67A780E-B9FE-4ECB-8DD9-622E34DB70AC}" dt="2025-02-15T13:04:09.990" v="131" actId="207"/>
            <ac:spMkLst>
              <pc:docMk/>
              <pc:sldMasterMk cId="78316175" sldId="2147483648"/>
              <pc:sldLayoutMk cId="1655069376" sldId="2147483652"/>
              <ac:spMk id="4" creationId="{CABB93E2-E47A-674E-A137-E304D7D041E4}"/>
            </ac:spMkLst>
          </pc:spChg>
          <pc:spChg chg="del">
            <ac:chgData name="Karl Iver Dahl-Madsen" userId="3d30ed14cb34b897" providerId="LiveId" clId="{C67A780E-B9FE-4ECB-8DD9-622E34DB70AC}" dt="2025-02-15T12:57:45.195" v="1" actId="478"/>
            <ac:spMkLst>
              <pc:docMk/>
              <pc:sldMasterMk cId="78316175" sldId="2147483648"/>
              <pc:sldLayoutMk cId="1655069376" sldId="2147483652"/>
              <ac:spMk id="5" creationId="{512A49A3-5192-49A0-9045-D23AD48F4000}"/>
            </ac:spMkLst>
          </pc:spChg>
          <pc:spChg chg="del">
            <ac:chgData name="Karl Iver Dahl-Madsen" userId="3d30ed14cb34b897" providerId="LiveId" clId="{C67A780E-B9FE-4ECB-8DD9-622E34DB70AC}" dt="2025-02-15T12:57:46.890" v="2" actId="478"/>
            <ac:spMkLst>
              <pc:docMk/>
              <pc:sldMasterMk cId="78316175" sldId="2147483648"/>
              <pc:sldLayoutMk cId="1655069376" sldId="2147483652"/>
              <ac:spMk id="6" creationId="{5148E900-2A4E-AE4F-F4B1-7CAFDEDB316D}"/>
            </ac:spMkLst>
          </pc:spChg>
          <pc:spChg chg="del">
            <ac:chgData name="Karl Iver Dahl-Madsen" userId="3d30ed14cb34b897" providerId="LiveId" clId="{C67A780E-B9FE-4ECB-8DD9-622E34DB70AC}" dt="2025-02-15T12:57:48.154" v="3" actId="478"/>
            <ac:spMkLst>
              <pc:docMk/>
              <pc:sldMasterMk cId="78316175" sldId="2147483648"/>
              <pc:sldLayoutMk cId="1655069376" sldId="2147483652"/>
              <ac:spMk id="7" creationId="{A1E686C0-77B5-585C-82C1-669B5C63A5C2}"/>
            </ac:spMkLst>
          </pc:spChg>
          <pc:picChg chg="add mod ord">
            <ac:chgData name="Karl Iver Dahl-Madsen" userId="3d30ed14cb34b897" providerId="LiveId" clId="{C67A780E-B9FE-4ECB-8DD9-622E34DB70AC}" dt="2025-02-15T12:58:04.940" v="7" actId="14100"/>
            <ac:picMkLst>
              <pc:docMk/>
              <pc:sldMasterMk cId="78316175" sldId="2147483648"/>
              <pc:sldLayoutMk cId="1655069376" sldId="2147483652"/>
              <ac:picMk id="8" creationId="{F14E3343-E5F6-3014-D1C6-B1372741F4F4}"/>
            </ac:picMkLst>
          </pc:picChg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65EEEE3-6DDD-FBFF-4793-1962540BE9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8533BD41-5248-9386-2723-D1FD36369D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FDE8089D-06EC-36F1-99D5-A9B2324F9F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8CF11-1312-474B-AC16-AB439CA1AA29}" type="datetimeFigureOut">
              <a:rPr lang="da-DK" smtClean="0"/>
              <a:t>15-02-2025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78493DB3-7522-37EB-93BD-EDF67E68A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7092C249-FB3B-9F03-CC71-13B2991A58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2DE5A-70C7-41FD-868D-A1340900D7A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677907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43F114D-471D-A601-553E-B8F94E34CA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E8421A7A-2B8F-E5BC-FE91-1D4D0A6FBF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6EA719B3-8D4F-DED4-DB52-B5B6D3644A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8CF11-1312-474B-AC16-AB439CA1AA29}" type="datetimeFigureOut">
              <a:rPr lang="da-DK" smtClean="0"/>
              <a:t>15-02-2025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90C0E8C3-EEC4-C54A-49EA-23782C2447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F69FE3F-15BD-800E-703C-56E28262F0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2DE5A-70C7-41FD-868D-A1340900D7A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569967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>
            <a:extLst>
              <a:ext uri="{FF2B5EF4-FFF2-40B4-BE49-F238E27FC236}">
                <a16:creationId xmlns:a16="http://schemas.microsoft.com/office/drawing/2014/main" id="{7C2742BC-F538-1A71-CE16-9B91E36E408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C64B6671-B0A0-9DDB-16FE-1A7FC482FF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135C94A5-8671-7853-75F4-1E2AB69FAE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8CF11-1312-474B-AC16-AB439CA1AA29}" type="datetimeFigureOut">
              <a:rPr lang="da-DK" smtClean="0"/>
              <a:t>15-02-2025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B5B1BDA8-2C08-512B-12B6-D6938F8797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48E1E64F-0E63-CA74-9563-602CB1E265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2DE5A-70C7-41FD-868D-A1340900D7A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121520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>
            <a:extLst>
              <a:ext uri="{FF2B5EF4-FFF2-40B4-BE49-F238E27FC236}">
                <a16:creationId xmlns:a16="http://schemas.microsoft.com/office/drawing/2014/main" id="{FE8CCC46-05FD-8520-60B5-B010D4249D0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0B00335-AD2E-940F-96FA-E01EEAA806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 algn="ctr">
              <a:defRPr sz="6600">
                <a:solidFill>
                  <a:srgbClr val="FFC000"/>
                </a:solidFill>
                <a:latin typeface="Chiller" panose="04020404031007020602" pitchFamily="82" charset="0"/>
              </a:defRPr>
            </a:lvl1pPr>
          </a:lstStyle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E9A18F20-BFE7-59A8-39F3-42FB754623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FFC000"/>
                </a:solidFill>
                <a:latin typeface="Chiller" panose="04020404031007020602" pitchFamily="82" charset="0"/>
              </a:defRPr>
            </a:lvl1pPr>
            <a:lvl2pPr>
              <a:defRPr>
                <a:solidFill>
                  <a:srgbClr val="FFC000"/>
                </a:solidFill>
                <a:latin typeface="Chiller" panose="04020404031007020602" pitchFamily="82" charset="0"/>
              </a:defRPr>
            </a:lvl2pPr>
            <a:lvl3pPr>
              <a:defRPr>
                <a:solidFill>
                  <a:srgbClr val="FFC000"/>
                </a:solidFill>
                <a:latin typeface="Chiller" panose="04020404031007020602" pitchFamily="82" charset="0"/>
              </a:defRPr>
            </a:lvl3pPr>
            <a:lvl4pPr>
              <a:defRPr>
                <a:solidFill>
                  <a:srgbClr val="FFC000"/>
                </a:solidFill>
                <a:latin typeface="Chiller" panose="04020404031007020602" pitchFamily="82" charset="0"/>
              </a:defRPr>
            </a:lvl4pPr>
            <a:lvl5pPr>
              <a:defRPr>
                <a:solidFill>
                  <a:srgbClr val="FFC000"/>
                </a:solidFill>
                <a:latin typeface="Chiller" panose="04020404031007020602" pitchFamily="82" charset="0"/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CB46F062-62A0-D430-EDED-04E15BED57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8CF11-1312-474B-AC16-AB439CA1AA29}" type="datetimeFigureOut">
              <a:rPr lang="da-DK" smtClean="0"/>
              <a:t>15-02-2025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12CA19B7-201F-91D1-DD1B-91BFA03B0C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1E862DD7-2D65-4B26-F59F-52A795C8FE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2DE5A-70C7-41FD-868D-A1340900D7A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860029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2EA8BD5-8D26-1A89-0F19-54BF2E7836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0D4E2C8E-CEFE-0B69-88D5-EA7C717699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6068DF98-882F-B000-4F39-D01CB58CDE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8CF11-1312-474B-AC16-AB439CA1AA29}" type="datetimeFigureOut">
              <a:rPr lang="da-DK" smtClean="0"/>
              <a:t>15-02-2025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57D57A4E-7CBA-CB9A-DF67-9336197FE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05B17FE6-DC2D-355A-C1B3-3692F3DC99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2DE5A-70C7-41FD-868D-A1340900D7A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982559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lede 7">
            <a:extLst>
              <a:ext uri="{FF2B5EF4-FFF2-40B4-BE49-F238E27FC236}">
                <a16:creationId xmlns:a16="http://schemas.microsoft.com/office/drawing/2014/main" id="{F14E3343-E5F6-3014-D1C6-B1372741F4F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ECE1FD2-E53B-B552-A0B5-E7CC918B8E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C000"/>
                </a:solidFill>
                <a:latin typeface="Chiller" panose="04020404031007020602" pitchFamily="82" charset="0"/>
              </a:defRPr>
            </a:lvl1pPr>
          </a:lstStyle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6B67FE59-8049-DA6B-E37D-1F16B19C70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solidFill>
                  <a:srgbClr val="FFC000"/>
                </a:solidFill>
                <a:latin typeface="Chiller" panose="04020404031007020602" pitchFamily="82" charset="0"/>
              </a:defRPr>
            </a:lvl1pPr>
            <a:lvl2pPr>
              <a:defRPr>
                <a:solidFill>
                  <a:srgbClr val="FFC000"/>
                </a:solidFill>
                <a:latin typeface="Chiller" panose="04020404031007020602" pitchFamily="82" charset="0"/>
              </a:defRPr>
            </a:lvl2pPr>
            <a:lvl3pPr>
              <a:defRPr>
                <a:solidFill>
                  <a:srgbClr val="FFC000"/>
                </a:solidFill>
                <a:latin typeface="Chiller" panose="04020404031007020602" pitchFamily="82" charset="0"/>
              </a:defRPr>
            </a:lvl3pPr>
            <a:lvl4pPr>
              <a:defRPr>
                <a:solidFill>
                  <a:srgbClr val="FFC000"/>
                </a:solidFill>
                <a:latin typeface="Chiller" panose="04020404031007020602" pitchFamily="82" charset="0"/>
              </a:defRPr>
            </a:lvl4pPr>
            <a:lvl5pPr>
              <a:defRPr>
                <a:solidFill>
                  <a:srgbClr val="FFC000"/>
                </a:solidFill>
                <a:latin typeface="Chiller" panose="04020404031007020602" pitchFamily="82" charset="0"/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CABB93E2-E47A-674E-A137-E304D7D041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solidFill>
                  <a:srgbClr val="FFC000"/>
                </a:solidFill>
                <a:latin typeface="Chiller" panose="04020404031007020602" pitchFamily="82" charset="0"/>
              </a:defRPr>
            </a:lvl1pPr>
            <a:lvl2pPr>
              <a:defRPr>
                <a:solidFill>
                  <a:srgbClr val="FFC000"/>
                </a:solidFill>
                <a:latin typeface="Chiller" panose="04020404031007020602" pitchFamily="82" charset="0"/>
              </a:defRPr>
            </a:lvl2pPr>
            <a:lvl3pPr>
              <a:defRPr>
                <a:solidFill>
                  <a:srgbClr val="FFC000"/>
                </a:solidFill>
                <a:latin typeface="Chiller" panose="04020404031007020602" pitchFamily="82" charset="0"/>
              </a:defRPr>
            </a:lvl3pPr>
            <a:lvl4pPr>
              <a:defRPr>
                <a:solidFill>
                  <a:srgbClr val="FFC000"/>
                </a:solidFill>
                <a:latin typeface="Chiller" panose="04020404031007020602" pitchFamily="82" charset="0"/>
              </a:defRPr>
            </a:lvl4pPr>
            <a:lvl5pPr>
              <a:defRPr>
                <a:solidFill>
                  <a:srgbClr val="FFC000"/>
                </a:solidFill>
                <a:latin typeface="Chiller" panose="04020404031007020602" pitchFamily="82" charset="0"/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</p:spTree>
    <p:extLst>
      <p:ext uri="{BB962C8B-B14F-4D97-AF65-F5344CB8AC3E}">
        <p14:creationId xmlns:p14="http://schemas.microsoft.com/office/powerpoint/2010/main" val="16550693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DA01A9C-07D5-0F0E-C296-CEA8856F95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CC04007C-4BBC-E444-506A-D5A9AA1988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52A1C2C1-F56F-919E-7D6F-7CD54F4440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477AFCC6-87D9-3006-D441-56EF1B3B086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75962692-6DDF-5863-6EEE-B891572F9A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>
            <a:extLst>
              <a:ext uri="{FF2B5EF4-FFF2-40B4-BE49-F238E27FC236}">
                <a16:creationId xmlns:a16="http://schemas.microsoft.com/office/drawing/2014/main" id="{5479F9C3-9054-6B4E-564E-E96AF66B5B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8CF11-1312-474B-AC16-AB439CA1AA29}" type="datetimeFigureOut">
              <a:rPr lang="da-DK" smtClean="0"/>
              <a:t>15-02-2025</a:t>
            </a:fld>
            <a:endParaRPr lang="da-DK"/>
          </a:p>
        </p:txBody>
      </p:sp>
      <p:sp>
        <p:nvSpPr>
          <p:cNvPr id="8" name="Pladsholder til sidefod 7">
            <a:extLst>
              <a:ext uri="{FF2B5EF4-FFF2-40B4-BE49-F238E27FC236}">
                <a16:creationId xmlns:a16="http://schemas.microsoft.com/office/drawing/2014/main" id="{78F91F30-A7B8-17BD-C424-B5951D6E92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slidenummer 8">
            <a:extLst>
              <a:ext uri="{FF2B5EF4-FFF2-40B4-BE49-F238E27FC236}">
                <a16:creationId xmlns:a16="http://schemas.microsoft.com/office/drawing/2014/main" id="{7EA7E4A0-C38D-2C06-07F6-CDEC42262B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2DE5A-70C7-41FD-868D-A1340900D7A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161317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3D2F05-8486-C67D-3BAF-748EE183D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2ABE4080-F73D-33C7-FB4E-FBEA19DADB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8CF11-1312-474B-AC16-AB439CA1AA29}" type="datetimeFigureOut">
              <a:rPr lang="da-DK" smtClean="0"/>
              <a:t>15-02-2025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6933A2BB-D078-AB57-A2E0-3600441334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AD7AF1C8-205B-2E2E-BE56-E60ABCC02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2DE5A-70C7-41FD-868D-A1340900D7A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622137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>
            <a:extLst>
              <a:ext uri="{FF2B5EF4-FFF2-40B4-BE49-F238E27FC236}">
                <a16:creationId xmlns:a16="http://schemas.microsoft.com/office/drawing/2014/main" id="{F5BCE2D9-A2CE-31E7-E73D-4AA1364A76F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7550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3769699-7EC7-5027-455D-74AB158F24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F6C6C64E-2E6C-2A1D-B444-198C8C0E24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E2522EB7-7454-425C-ED69-C2ADB0B309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515ACD7F-C72E-A059-9DD7-9BD545BAF8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8CF11-1312-474B-AC16-AB439CA1AA29}" type="datetimeFigureOut">
              <a:rPr lang="da-DK" smtClean="0"/>
              <a:t>15-02-2025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4035AFC8-EE72-8EE6-6586-40EA98D048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76CD87D0-4CDC-566B-BA36-0D2D911056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2DE5A-70C7-41FD-868D-A1340900D7A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075177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E9573EC-64B0-82ED-6A5D-417CFB3059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C67F5386-A4BB-859F-FA51-F0CB48F88A9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F5F03C10-8C00-DBEF-35B4-58B7D728E7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641EC7A2-CF3D-5F70-2AC0-9C925B5365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8CF11-1312-474B-AC16-AB439CA1AA29}" type="datetimeFigureOut">
              <a:rPr lang="da-DK" smtClean="0"/>
              <a:t>15-02-2025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9FFAE9E6-EB2E-9F95-980A-5259E7BEFA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0B134C25-1CF6-4AED-FD6A-C08CF6820F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2DE5A-70C7-41FD-868D-A1340900D7A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276331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66A8CB3D-7C48-5FB8-5BD7-E54A6BACA8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3245C54B-98FD-8B3C-5E27-171A919F3F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548D924F-9E98-36B9-A432-AB35CEB74E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888CF11-1312-474B-AC16-AB439CA1AA29}" type="datetimeFigureOut">
              <a:rPr lang="da-DK" smtClean="0"/>
              <a:t>15-02-2025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744A5C39-D1FA-F95D-2C8B-1D736BFBB1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7E29D4F3-FE04-6556-BAF2-6A6565F010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FB2DE5A-70C7-41FD-868D-A1340900D7A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83161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3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3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3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3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3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2E826698-EDC5-CA6A-528C-BCAD1E75D1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1489" y="2103437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da-DK" sz="138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iller" panose="04020404031007020602" pitchFamily="82" charset="0"/>
              </a:rPr>
              <a:t>Mørkets lænker</a:t>
            </a:r>
          </a:p>
        </p:txBody>
      </p:sp>
      <p:pic>
        <p:nvPicPr>
          <p:cNvPr id="7" name="Dark fairytale">
            <a:hlinkClick r:id="" action="ppaction://media"/>
            <a:extLst>
              <a:ext uri="{FF2B5EF4-FFF2-40B4-BE49-F238E27FC236}">
                <a16:creationId xmlns:a16="http://schemas.microsoft.com/office/drawing/2014/main" id="{2123F690-979C-0138-6DB1-D8BAB890C8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484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CE4A23B-F10A-1AB5-DF50-80E9514B70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Heksen Mutter </a:t>
            </a:r>
            <a:r>
              <a:rPr lang="da-DK" dirty="0" err="1"/>
              <a:t>Nacht</a:t>
            </a:r>
            <a:endParaRPr lang="da-DK" dirty="0"/>
          </a:p>
        </p:txBody>
      </p:sp>
      <p:pic>
        <p:nvPicPr>
          <p:cNvPr id="4" name="Pladsholder til indhold 3">
            <a:extLst>
              <a:ext uri="{FF2B5EF4-FFF2-40B4-BE49-F238E27FC236}">
                <a16:creationId xmlns:a16="http://schemas.microsoft.com/office/drawing/2014/main" id="{9A934FCB-C96E-5CE3-067C-489E1BFB15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288579" y="1825625"/>
            <a:ext cx="7614841" cy="4351338"/>
          </a:xfrm>
          <a:prstGeom prst="rect">
            <a:avLst/>
          </a:prstGeom>
        </p:spPr>
      </p:pic>
      <p:pic>
        <p:nvPicPr>
          <p:cNvPr id="5" name="Cackling_witch_prepa">
            <a:hlinkClick r:id="" action="ppaction://media"/>
            <a:extLst>
              <a:ext uri="{FF2B5EF4-FFF2-40B4-BE49-F238E27FC236}">
                <a16:creationId xmlns:a16="http://schemas.microsoft.com/office/drawing/2014/main" id="{0C580FEB-7D9D-2433-A5C9-ACC6619E33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95407" y="4183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394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7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D3D943D-FB60-3BC0-9197-B39AA7CC31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a-DK" sz="6600" dirty="0"/>
              <a:t>Børnefængslet</a:t>
            </a:r>
          </a:p>
        </p:txBody>
      </p:sp>
      <p:pic>
        <p:nvPicPr>
          <p:cNvPr id="5" name="Pladsholder til indhold 4">
            <a:extLst>
              <a:ext uri="{FF2B5EF4-FFF2-40B4-BE49-F238E27FC236}">
                <a16:creationId xmlns:a16="http://schemas.microsoft.com/office/drawing/2014/main" id="{D372A846-6C43-71F4-C67F-B9D02A6D5D2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838200" y="2520837"/>
            <a:ext cx="5181600" cy="2960914"/>
          </a:xfrm>
          <a:prstGeom prst="rect">
            <a:avLst/>
          </a:prstGeom>
        </p:spPr>
      </p:pic>
      <p:pic>
        <p:nvPicPr>
          <p:cNvPr id="6" name="Pladsholder til indhold 5">
            <a:extLst>
              <a:ext uri="{FF2B5EF4-FFF2-40B4-BE49-F238E27FC236}">
                <a16:creationId xmlns:a16="http://schemas.microsoft.com/office/drawing/2014/main" id="{F31DF82C-2BC7-FFB1-B663-05E327340CC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6587331" y="1825625"/>
            <a:ext cx="4351338" cy="4351338"/>
          </a:xfrm>
          <a:prstGeom prst="rect">
            <a:avLst/>
          </a:prstGeom>
        </p:spPr>
      </p:pic>
      <p:pic>
        <p:nvPicPr>
          <p:cNvPr id="7" name="Old_wooden_stairs_cr">
            <a:hlinkClick r:id="" action="ppaction://media"/>
            <a:extLst>
              <a:ext uri="{FF2B5EF4-FFF2-40B4-BE49-F238E27FC236}">
                <a16:creationId xmlns:a16="http://schemas.microsoft.com/office/drawing/2014/main" id="{E6C0BCCC-FD44-9A8F-60C0-BD698292C3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743344" y="2301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02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7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71BBEF7-F351-3086-C4BC-0C09F85FED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sz="6600" dirty="0"/>
              <a:t>Den skjulte kiste</a:t>
            </a:r>
          </a:p>
        </p:txBody>
      </p:sp>
      <p:pic>
        <p:nvPicPr>
          <p:cNvPr id="6" name="Pladsholder til indhold 5">
            <a:extLst>
              <a:ext uri="{FF2B5EF4-FFF2-40B4-BE49-F238E27FC236}">
                <a16:creationId xmlns:a16="http://schemas.microsoft.com/office/drawing/2014/main" id="{CE2DC030-0E4E-D6DA-9C6E-670C37982D0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1253331" y="1825625"/>
            <a:ext cx="4351338" cy="4351338"/>
          </a:xfrm>
          <a:prstGeom prst="rect">
            <a:avLst/>
          </a:prstGeom>
        </p:spPr>
      </p:pic>
      <p:pic>
        <p:nvPicPr>
          <p:cNvPr id="5" name="Pladsholder til indhold 4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9E3FA0AE-9A11-2DDE-4145-9CE18F5CB76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6587331" y="1825625"/>
            <a:ext cx="4351338" cy="4351338"/>
          </a:xfrm>
          <a:prstGeom prst="rect">
            <a:avLst/>
          </a:prstGeom>
        </p:spPr>
      </p:pic>
      <p:pic>
        <p:nvPicPr>
          <p:cNvPr id="7" name="ElevenLabs_2025-02-15T14_52_37_Cursed Doll_gen_s50_sb75_se0_b_m2">
            <a:hlinkClick r:id="" action="ppaction://media"/>
            <a:extLst>
              <a:ext uri="{FF2B5EF4-FFF2-40B4-BE49-F238E27FC236}">
                <a16:creationId xmlns:a16="http://schemas.microsoft.com/office/drawing/2014/main" id="{895120FD-2F0F-A615-AFDE-DF1F923EA4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856360" y="2481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522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57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EF4A08C6-8867-7922-649E-43272EF46F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87777"/>
            <a:ext cx="10515600" cy="1325563"/>
          </a:xfrm>
        </p:spPr>
        <p:txBody>
          <a:bodyPr>
            <a:noAutofit/>
          </a:bodyPr>
          <a:lstStyle/>
          <a:p>
            <a:r>
              <a:rPr lang="da-DK" sz="25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End</a:t>
            </a:r>
          </a:p>
        </p:txBody>
      </p:sp>
    </p:spTree>
    <p:extLst>
      <p:ext uri="{BB962C8B-B14F-4D97-AF65-F5344CB8AC3E}">
        <p14:creationId xmlns:p14="http://schemas.microsoft.com/office/powerpoint/2010/main" val="465772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ndAc>
          <p:endSnd/>
        </p:sndAc>
      </p:transition>
    </mc:Choice>
    <mc:Fallback xmlns="">
      <p:transition spd="slow" advClick="0">
        <p:sndAc>
          <p:endSnd/>
        </p:sndAc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1E66F09-D574-43A3-2D13-CD8EF749A5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sz="6600" dirty="0"/>
              <a:t>Magikeren: </a:t>
            </a:r>
            <a:r>
              <a:rPr lang="da-DK" sz="6600" dirty="0" err="1"/>
              <a:t>Sylwen</a:t>
            </a:r>
            <a:endParaRPr lang="da-DK" sz="6600" dirty="0"/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07B9E04E-BFB4-200E-FED3-848356BB2E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0"/>
            <a:ext cx="6019800" cy="6857999"/>
          </a:xfrm>
          <a:solidFill>
            <a:srgbClr val="0070C0"/>
          </a:solidFill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da-DK" sz="3200" dirty="0"/>
              <a:t>🎲 Stats (Level 1)</a:t>
            </a:r>
          </a:p>
          <a:p>
            <a:pPr marL="0" indent="0">
              <a:buNone/>
            </a:pPr>
            <a:r>
              <a:rPr lang="da-DK" sz="3200" dirty="0"/>
              <a:t>AC: 13 (Magi + Elver smidighed)</a:t>
            </a:r>
          </a:p>
          <a:p>
            <a:pPr marL="0" indent="0">
              <a:buNone/>
            </a:pPr>
            <a:r>
              <a:rPr lang="da-DK" sz="3200" dirty="0"/>
              <a:t>HP: 8</a:t>
            </a:r>
          </a:p>
          <a:p>
            <a:pPr marL="0" indent="0">
              <a:buNone/>
            </a:pPr>
            <a:r>
              <a:rPr lang="da-DK" sz="3200" dirty="0"/>
              <a:t>Initiativ: +3 (pga. høj </a:t>
            </a:r>
            <a:r>
              <a:rPr lang="da-DK" sz="3200" dirty="0" err="1"/>
              <a:t>Dexterity</a:t>
            </a:r>
            <a:r>
              <a:rPr lang="da-DK" sz="3200" dirty="0"/>
              <a:t>)</a:t>
            </a:r>
          </a:p>
          <a:p>
            <a:pPr marL="0" indent="0">
              <a:buNone/>
            </a:pPr>
            <a:r>
              <a:rPr lang="da-DK" sz="3200" dirty="0"/>
              <a:t>Hastighed: 35 fod (hurtigere end de fleste)</a:t>
            </a:r>
          </a:p>
          <a:p>
            <a:pPr marL="0" indent="0">
              <a:buNone/>
            </a:pPr>
            <a:r>
              <a:rPr lang="da-DK" sz="3200" dirty="0"/>
              <a:t>🧠 Evner &amp; Features:</a:t>
            </a:r>
          </a:p>
          <a:p>
            <a:pPr marL="0" indent="0">
              <a:buNone/>
            </a:pPr>
            <a:r>
              <a:rPr lang="da-DK" sz="3200" dirty="0"/>
              <a:t>Mørkesyn: Kan se i totalt mørke op til 60 fod.</a:t>
            </a:r>
          </a:p>
          <a:p>
            <a:pPr marL="0" indent="0">
              <a:buNone/>
            </a:pPr>
            <a:r>
              <a:rPr lang="da-DK" sz="3200" dirty="0"/>
              <a:t>Fey </a:t>
            </a:r>
            <a:r>
              <a:rPr lang="da-DK" sz="3200" dirty="0" err="1"/>
              <a:t>Ancestry</a:t>
            </a:r>
            <a:r>
              <a:rPr lang="da-DK" sz="3200" dirty="0"/>
              <a:t>: Immun mod magisk søvn, og har fordel mod charmering.</a:t>
            </a:r>
          </a:p>
          <a:p>
            <a:pPr marL="0" indent="0">
              <a:buNone/>
            </a:pPr>
            <a:r>
              <a:rPr lang="da-DK" sz="3200" dirty="0"/>
              <a:t>Dragearv (</a:t>
            </a:r>
            <a:r>
              <a:rPr lang="da-DK" sz="3200" dirty="0" err="1"/>
              <a:t>Shadowfire</a:t>
            </a:r>
            <a:r>
              <a:rPr lang="da-DK" sz="3200" dirty="0"/>
              <a:t>): Hendes magi har en skyggeagtig flammeeffekt.</a:t>
            </a:r>
          </a:p>
          <a:p>
            <a:pPr marL="0" indent="0">
              <a:buNone/>
            </a:pPr>
            <a:r>
              <a:rPr lang="da-DK" sz="3200" dirty="0"/>
              <a:t>🔮 Trylleformularer:</a:t>
            </a:r>
          </a:p>
          <a:p>
            <a:pPr marL="0" indent="0">
              <a:buNone/>
            </a:pPr>
            <a:r>
              <a:rPr lang="da-DK" sz="3200" dirty="0"/>
              <a:t>Cantrips:</a:t>
            </a:r>
          </a:p>
          <a:p>
            <a:pPr marL="0" indent="0">
              <a:buNone/>
            </a:pPr>
            <a:r>
              <a:rPr lang="da-DK" sz="3200" dirty="0" err="1"/>
              <a:t>Eldritch</a:t>
            </a:r>
            <a:r>
              <a:rPr lang="da-DK" sz="3200" dirty="0"/>
              <a:t> Spark – En mørk flamme skyder fra hendes hånd.</a:t>
            </a:r>
          </a:p>
          <a:p>
            <a:pPr marL="0" indent="0">
              <a:buNone/>
            </a:pPr>
            <a:r>
              <a:rPr lang="da-DK" sz="3200" dirty="0"/>
              <a:t>Mage Hand – En usynlig hånd til at løfte objekter.</a:t>
            </a:r>
          </a:p>
          <a:p>
            <a:pPr marL="0" indent="0">
              <a:buNone/>
            </a:pPr>
            <a:r>
              <a:rPr lang="da-DK" sz="3200" dirty="0" err="1"/>
              <a:t>Prestidigitation</a:t>
            </a:r>
            <a:r>
              <a:rPr lang="da-DK" sz="3200" dirty="0"/>
              <a:t> – Små magiske tricks.</a:t>
            </a:r>
          </a:p>
          <a:p>
            <a:pPr marL="0" indent="0">
              <a:buNone/>
            </a:pPr>
            <a:r>
              <a:rPr lang="da-DK" sz="3200" dirty="0" err="1"/>
              <a:t>levels</a:t>
            </a:r>
            <a:r>
              <a:rPr lang="da-DK" sz="3200" dirty="0"/>
              <a:t> </a:t>
            </a:r>
            <a:r>
              <a:rPr lang="da-DK" sz="3200" dirty="0" err="1"/>
              <a:t>spells</a:t>
            </a:r>
            <a:r>
              <a:rPr lang="da-DK" sz="3200" dirty="0"/>
              <a:t>:</a:t>
            </a:r>
          </a:p>
          <a:p>
            <a:pPr marL="0" indent="0">
              <a:buNone/>
            </a:pPr>
            <a:r>
              <a:rPr lang="da-DK" sz="3200" dirty="0" err="1"/>
              <a:t>Burning</a:t>
            </a:r>
            <a:r>
              <a:rPr lang="da-DK" sz="3200" dirty="0"/>
              <a:t> </a:t>
            </a:r>
            <a:r>
              <a:rPr lang="da-DK" sz="3200" dirty="0" err="1"/>
              <a:t>Shadow</a:t>
            </a:r>
            <a:r>
              <a:rPr lang="da-DK" sz="3200" dirty="0"/>
              <a:t> – En sort flamme slynges mod fjenden (1d8 </a:t>
            </a:r>
            <a:r>
              <a:rPr lang="da-DK" sz="3200" dirty="0" err="1"/>
              <a:t>necrotic</a:t>
            </a:r>
            <a:r>
              <a:rPr lang="da-DK" sz="3200" dirty="0"/>
              <a:t> + 1d8 fire </a:t>
            </a:r>
            <a:r>
              <a:rPr lang="da-DK" sz="3200" dirty="0" err="1"/>
              <a:t>damage</a:t>
            </a:r>
            <a:r>
              <a:rPr lang="da-DK" sz="3200" dirty="0"/>
              <a:t>).</a:t>
            </a:r>
          </a:p>
          <a:p>
            <a:pPr marL="0" indent="0">
              <a:buNone/>
            </a:pPr>
            <a:r>
              <a:rPr lang="da-DK" sz="3200" dirty="0"/>
              <a:t>Mage </a:t>
            </a:r>
            <a:r>
              <a:rPr lang="da-DK" sz="3200" dirty="0" err="1"/>
              <a:t>Armor</a:t>
            </a:r>
            <a:r>
              <a:rPr lang="da-DK" sz="3200" dirty="0"/>
              <a:t> – Forbedrer hendes rustning, hvis hun ikke bærer en.</a:t>
            </a:r>
          </a:p>
          <a:p>
            <a:pPr marL="0" indent="0">
              <a:buNone/>
            </a:pPr>
            <a:r>
              <a:rPr lang="da-DK" sz="3200" dirty="0" err="1"/>
              <a:t>Sleep</a:t>
            </a:r>
            <a:r>
              <a:rPr lang="da-DK" sz="3200" dirty="0"/>
              <a:t> – Får fjender til at falde i en magisk søvn.</a:t>
            </a:r>
          </a:p>
          <a:p>
            <a:pPr marL="0" indent="0">
              <a:buNone/>
            </a:pPr>
            <a:r>
              <a:rPr lang="da-DK" sz="3200" dirty="0"/>
              <a:t>🛠 Udstyr:</a:t>
            </a:r>
          </a:p>
          <a:p>
            <a:pPr marL="0" indent="0">
              <a:buNone/>
            </a:pPr>
            <a:r>
              <a:rPr lang="da-DK" sz="3200" dirty="0"/>
              <a:t>En ældgammel stav, indgraveret med runer, som gløder ved magi.</a:t>
            </a:r>
          </a:p>
          <a:p>
            <a:pPr marL="0" indent="0">
              <a:buNone/>
            </a:pPr>
            <a:r>
              <a:rPr lang="da-DK" sz="3200" dirty="0"/>
              <a:t>En sort kappe, der lader hende blende ind i skyggerne.</a:t>
            </a:r>
          </a:p>
          <a:p>
            <a:pPr marL="0" indent="0">
              <a:buNone/>
            </a:pPr>
            <a:r>
              <a:rPr lang="da-DK" sz="3200" dirty="0"/>
              <a:t>En krystalamulet, som vibrerer svagt, når mørke kræfter er nær.</a:t>
            </a:r>
          </a:p>
          <a:p>
            <a:endParaRPr lang="da-DK" dirty="0"/>
          </a:p>
        </p:txBody>
      </p:sp>
      <p:pic>
        <p:nvPicPr>
          <p:cNvPr id="14" name="Pladsholder til indhold 13">
            <a:extLst>
              <a:ext uri="{FF2B5EF4-FFF2-40B4-BE49-F238E27FC236}">
                <a16:creationId xmlns:a16="http://schemas.microsoft.com/office/drawing/2014/main" id="{48B148CA-B686-6572-04BD-46BCFD67FC4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982662" y="1690688"/>
            <a:ext cx="4351338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5388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59A4354A-BA9C-A4A6-5017-29E524C8A7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a-DK" sz="8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Krigeren: Konrad Jernhjerte</a:t>
            </a:r>
          </a:p>
        </p:txBody>
      </p:sp>
      <p:sp>
        <p:nvSpPr>
          <p:cNvPr id="16" name="Pladsholder til indhold 15">
            <a:extLst>
              <a:ext uri="{FF2B5EF4-FFF2-40B4-BE49-F238E27FC236}">
                <a16:creationId xmlns:a16="http://schemas.microsoft.com/office/drawing/2014/main" id="{D425762A-1F8B-21DB-CE59-37BCCE8E20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solidFill>
            <a:schemeClr val="accent1"/>
          </a:solidFill>
        </p:spPr>
        <p:txBody>
          <a:bodyPr>
            <a:normAutofit fontScale="62500" lnSpcReduction="2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da-DK" b="1" dirty="0"/>
              <a:t>Klasse:</a:t>
            </a:r>
            <a:r>
              <a:rPr lang="da-DK" dirty="0"/>
              <a:t> Fighter (Champion)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a-DK" b="1" dirty="0"/>
              <a:t>Baggrund:</a:t>
            </a:r>
            <a:r>
              <a:rPr lang="da-DK" dirty="0"/>
              <a:t> Opvokset som en smed i en lille landsby, men tvunget til at tage sværdet op, da en flok varulve dræbte hans familie. Han har nu svoret at beskytte de uskyldige.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a-DK" b="1" dirty="0"/>
              <a:t>Udstyr:</a:t>
            </a:r>
            <a:r>
              <a:rPr lang="da-DK" dirty="0"/>
              <a:t> Langsværd, skjold, læderrustning, og en medaljon fra sin afdøde søster.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a-DK" b="1" dirty="0"/>
              <a:t>Personlighed:</a:t>
            </a:r>
            <a:r>
              <a:rPr lang="da-DK" dirty="0"/>
              <a:t> Stædig, modig og fåmælt. En mand af handling.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a-DK" b="1" dirty="0"/>
              <a:t>Særligt træk:</a:t>
            </a:r>
            <a:r>
              <a:rPr lang="da-DK" dirty="0"/>
              <a:t> Har et ar over venstre øje fra en kamp mod en trold.</a:t>
            </a:r>
          </a:p>
          <a:p>
            <a:r>
              <a:rPr lang="da-DK" dirty="0"/>
              <a:t>🎲 </a:t>
            </a:r>
            <a:r>
              <a:rPr lang="da-DK" b="1" dirty="0"/>
              <a:t>Stats:</a:t>
            </a:r>
            <a:endParaRPr lang="da-DK" dirty="0"/>
          </a:p>
          <a:p>
            <a:pPr>
              <a:buFont typeface="Arial" panose="020B0604020202020204" pitchFamily="34" charset="0"/>
              <a:buChar char="•"/>
            </a:pPr>
            <a:r>
              <a:rPr lang="da-DK" dirty="0"/>
              <a:t>AC: 16 (med skjold)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a-DK" dirty="0"/>
              <a:t>HP: 12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a-DK" b="1" dirty="0"/>
              <a:t>Angreb:</a:t>
            </a:r>
            <a:r>
              <a:rPr lang="da-DK" dirty="0"/>
              <a:t> Langsværd +5 to hit, 1d8+3 </a:t>
            </a:r>
            <a:r>
              <a:rPr lang="da-DK" dirty="0" err="1"/>
              <a:t>damage</a:t>
            </a:r>
            <a:endParaRPr lang="da-DK" dirty="0"/>
          </a:p>
          <a:p>
            <a:pPr>
              <a:buFont typeface="Arial" panose="020B0604020202020204" pitchFamily="34" charset="0"/>
              <a:buChar char="•"/>
            </a:pPr>
            <a:r>
              <a:rPr lang="da-DK" b="1" dirty="0"/>
              <a:t>Evne:</a:t>
            </a:r>
            <a:r>
              <a:rPr lang="da-DK" dirty="0"/>
              <a:t> "Anden vind" – kan én gang pr. kamp heale 1d10+1 HP som bonus action.</a:t>
            </a:r>
          </a:p>
          <a:p>
            <a:endParaRPr lang="da-DK" dirty="0"/>
          </a:p>
        </p:txBody>
      </p:sp>
      <p:pic>
        <p:nvPicPr>
          <p:cNvPr id="4" name="Pladsholder til indhold 3">
            <a:extLst>
              <a:ext uri="{FF2B5EF4-FFF2-40B4-BE49-F238E27FC236}">
                <a16:creationId xmlns:a16="http://schemas.microsoft.com/office/drawing/2014/main" id="{D7423319-9A22-148F-9415-12404B363A3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253331" y="1825625"/>
            <a:ext cx="4351338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4824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8D6D6F6-EEBF-108D-4AFB-58BF4F65E3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/>
              <a:t>Klerikken</a:t>
            </a:r>
            <a:r>
              <a:rPr lang="da-DK" dirty="0"/>
              <a:t>: Broder </a:t>
            </a:r>
            <a:r>
              <a:rPr lang="da-DK" dirty="0" err="1"/>
              <a:t>Alrik</a:t>
            </a:r>
            <a:endParaRPr lang="da-DK" dirty="0"/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22F71542-D701-8BCA-0DD1-2847444F92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solidFill>
            <a:schemeClr val="accent1"/>
          </a:solidFill>
        </p:spPr>
        <p:txBody>
          <a:bodyPr>
            <a:normAutofit fontScale="47500" lnSpcReduction="20000"/>
          </a:bodyPr>
          <a:lstStyle/>
          <a:p>
            <a:r>
              <a:rPr lang="da-DK" b="1" dirty="0" err="1"/>
              <a:t>Klerik</a:t>
            </a:r>
            <a:r>
              <a:rPr lang="da-DK" b="1" dirty="0"/>
              <a:t>: Broder </a:t>
            </a:r>
            <a:r>
              <a:rPr lang="da-DK" b="1" dirty="0" err="1"/>
              <a:t>Alrik</a:t>
            </a:r>
            <a:endParaRPr lang="da-DK" dirty="0"/>
          </a:p>
          <a:p>
            <a:pPr>
              <a:buFont typeface="Arial" panose="020B0604020202020204" pitchFamily="34" charset="0"/>
              <a:buChar char="•"/>
            </a:pPr>
            <a:r>
              <a:rPr lang="da-DK" b="1" dirty="0"/>
              <a:t>Klasse:</a:t>
            </a:r>
            <a:r>
              <a:rPr lang="da-DK" dirty="0"/>
              <a:t> </a:t>
            </a:r>
            <a:r>
              <a:rPr lang="da-DK" dirty="0" err="1"/>
              <a:t>Cleric</a:t>
            </a:r>
            <a:r>
              <a:rPr lang="da-DK" dirty="0"/>
              <a:t> (Grave Domain)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a-DK" b="1" dirty="0"/>
              <a:t>Baggrund:</a:t>
            </a:r>
            <a:r>
              <a:rPr lang="da-DK" dirty="0"/>
              <a:t> Opvokset i et kloster nær en forbandet kirkegård, hvor han lærte at lytte til de dødes hvisken. Han bærer en tung byrde – at holde balancen mellem liv og død.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a-DK" b="1" dirty="0"/>
              <a:t>Udstyr:</a:t>
            </a:r>
            <a:r>
              <a:rPr lang="da-DK" dirty="0"/>
              <a:t> En falmet, sort kappe med sølvbroderi, en jernbunden helligbog, en stav med et kranium på toppen og en sølvkæde med en lille dødningemaske.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a-DK" b="1" dirty="0"/>
              <a:t>Personlighed:</a:t>
            </a:r>
            <a:r>
              <a:rPr lang="da-DK" dirty="0"/>
              <a:t> Eftertænksom, alvorlig og uden humor, men med en stærk følelse af retfærdighed. Taler i lavt toneleje, men når han taler, lytter folk.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a-DK" b="1" dirty="0"/>
              <a:t>Særligt træk:</a:t>
            </a:r>
            <a:r>
              <a:rPr lang="da-DK" dirty="0"/>
              <a:t> Når han berører et lig, kan han mærke, hvordan personen døde.</a:t>
            </a:r>
          </a:p>
          <a:p>
            <a:r>
              <a:rPr lang="da-DK" dirty="0"/>
              <a:t>🎲 </a:t>
            </a:r>
            <a:r>
              <a:rPr lang="da-DK" b="1" dirty="0"/>
              <a:t>Stats:</a:t>
            </a:r>
            <a:endParaRPr lang="da-DK" dirty="0"/>
          </a:p>
          <a:p>
            <a:pPr>
              <a:buFont typeface="Arial" panose="020B0604020202020204" pitchFamily="34" charset="0"/>
              <a:buChar char="•"/>
            </a:pPr>
            <a:r>
              <a:rPr lang="da-DK" dirty="0"/>
              <a:t>AC: 16 (kæderustning)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a-DK" dirty="0"/>
              <a:t>HP: 10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a-DK" b="1" dirty="0"/>
              <a:t>Angreb:</a:t>
            </a:r>
            <a:r>
              <a:rPr lang="da-DK" dirty="0"/>
              <a:t> Krigshammer +4 to hit, 1d8+2 </a:t>
            </a:r>
            <a:r>
              <a:rPr lang="da-DK" dirty="0" err="1"/>
              <a:t>damage</a:t>
            </a:r>
            <a:endParaRPr lang="da-DK" dirty="0"/>
          </a:p>
          <a:p>
            <a:pPr>
              <a:buFont typeface="Arial" panose="020B0604020202020204" pitchFamily="34" charset="0"/>
              <a:buChar char="•"/>
            </a:pPr>
            <a:r>
              <a:rPr lang="da-DK" b="1" dirty="0"/>
              <a:t>Trylleformularer:</a:t>
            </a:r>
            <a:endParaRPr lang="da-DK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a-DK" b="1" dirty="0"/>
              <a:t>Spare the </a:t>
            </a:r>
            <a:r>
              <a:rPr lang="da-DK" b="1" dirty="0" err="1"/>
              <a:t>Dying</a:t>
            </a:r>
            <a:r>
              <a:rPr lang="da-DK" dirty="0"/>
              <a:t> – Stabiliserer en faldet allieret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a-DK" b="1" dirty="0" err="1"/>
              <a:t>Inflict</a:t>
            </a:r>
            <a:r>
              <a:rPr lang="da-DK" b="1" dirty="0"/>
              <a:t> </a:t>
            </a:r>
            <a:r>
              <a:rPr lang="da-DK" b="1" dirty="0" err="1"/>
              <a:t>Wounds</a:t>
            </a:r>
            <a:r>
              <a:rPr lang="da-DK" dirty="0"/>
              <a:t> – Påfører 3d10 </a:t>
            </a:r>
            <a:r>
              <a:rPr lang="da-DK" dirty="0" err="1"/>
              <a:t>necrotic</a:t>
            </a:r>
            <a:r>
              <a:rPr lang="da-DK" dirty="0"/>
              <a:t> </a:t>
            </a:r>
            <a:r>
              <a:rPr lang="da-DK" dirty="0" err="1"/>
              <a:t>damage</a:t>
            </a:r>
            <a:r>
              <a:rPr lang="da-DK" dirty="0"/>
              <a:t> på et touch-angreb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a-DK" b="1" dirty="0" err="1"/>
              <a:t>Shield</a:t>
            </a:r>
            <a:r>
              <a:rPr lang="da-DK" b="1" dirty="0"/>
              <a:t> of Faith</a:t>
            </a:r>
            <a:r>
              <a:rPr lang="da-DK" dirty="0"/>
              <a:t> – Giver +2 AC til en allieret</a:t>
            </a:r>
          </a:p>
          <a:p>
            <a:endParaRPr lang="da-DK" dirty="0"/>
          </a:p>
        </p:txBody>
      </p:sp>
      <p:pic>
        <p:nvPicPr>
          <p:cNvPr id="6" name="Pladsholder til indhold 5">
            <a:extLst>
              <a:ext uri="{FF2B5EF4-FFF2-40B4-BE49-F238E27FC236}">
                <a16:creationId xmlns:a16="http://schemas.microsoft.com/office/drawing/2014/main" id="{306F1C8F-BE18-82D4-4548-A619BBD7863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253331" y="1825625"/>
            <a:ext cx="4351338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9728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1A0EE8B-3E48-E091-3E68-F56E53AFAD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Landsbyen Lindeskov</a:t>
            </a:r>
          </a:p>
        </p:txBody>
      </p:sp>
      <p:pic>
        <p:nvPicPr>
          <p:cNvPr id="4" name="Pladsholder til indhold 3">
            <a:extLst>
              <a:ext uri="{FF2B5EF4-FFF2-40B4-BE49-F238E27FC236}">
                <a16:creationId xmlns:a16="http://schemas.microsoft.com/office/drawing/2014/main" id="{DEEC17E1-5240-435B-9731-411EE78136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288579" y="1825625"/>
            <a:ext cx="7614841" cy="4351338"/>
          </a:xfrm>
          <a:prstGeom prst="rect">
            <a:avLst/>
          </a:prstGeom>
        </p:spPr>
      </p:pic>
      <p:pic>
        <p:nvPicPr>
          <p:cNvPr id="5" name="A_weeping_mother">
            <a:hlinkClick r:id="" action="ppaction://media"/>
            <a:extLst>
              <a:ext uri="{FF2B5EF4-FFF2-40B4-BE49-F238E27FC236}">
                <a16:creationId xmlns:a16="http://schemas.microsoft.com/office/drawing/2014/main" id="{E10378C8-0506-FFA5-7A90-DCC93E7CAF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44200" y="4260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090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7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7E31E69-BEAE-B8FD-EB3B-2438F8023A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a-DK" sz="6600" dirty="0"/>
              <a:t>Rejsen gennem skoven</a:t>
            </a:r>
          </a:p>
        </p:txBody>
      </p:sp>
      <p:pic>
        <p:nvPicPr>
          <p:cNvPr id="10" name="Pladsholder til indhold 9">
            <a:extLst>
              <a:ext uri="{FF2B5EF4-FFF2-40B4-BE49-F238E27FC236}">
                <a16:creationId xmlns:a16="http://schemas.microsoft.com/office/drawing/2014/main" id="{9531E5A2-EBF7-51A9-9EEF-0F6641A6E6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288579" y="1825625"/>
            <a:ext cx="7614841" cy="4351338"/>
          </a:xfrm>
          <a:prstGeom prst="rect">
            <a:avLst/>
          </a:prstGeom>
        </p:spPr>
      </p:pic>
      <p:pic>
        <p:nvPicPr>
          <p:cNvPr id="11" name="Dark_forest_ambience">
            <a:hlinkClick r:id="" action="ppaction://media"/>
            <a:extLst>
              <a:ext uri="{FF2B5EF4-FFF2-40B4-BE49-F238E27FC236}">
                <a16:creationId xmlns:a16="http://schemas.microsoft.com/office/drawing/2014/main" id="{B7D7FBBE-7BDE-F4B2-8CBB-A190CD5AEB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05681" y="3651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350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7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7E50FAC-3097-1E5A-FB75-27FD670042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dirty="0"/>
              <a:t>Skumle skovravne</a:t>
            </a:r>
          </a:p>
        </p:txBody>
      </p:sp>
      <p:pic>
        <p:nvPicPr>
          <p:cNvPr id="4" name="Pladsholder til indhold 3">
            <a:extLst>
              <a:ext uri="{FF2B5EF4-FFF2-40B4-BE49-F238E27FC236}">
                <a16:creationId xmlns:a16="http://schemas.microsoft.com/office/drawing/2014/main" id="{D390AFF8-84FC-7D55-6D6F-DF81B5015A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500027" y="1375024"/>
            <a:ext cx="8956239" cy="5117851"/>
          </a:xfrm>
          <a:prstGeom prst="rect">
            <a:avLst/>
          </a:prstGeom>
        </p:spPr>
      </p:pic>
      <p:pic>
        <p:nvPicPr>
          <p:cNvPr id="5" name="Ravens_cawing">
            <a:hlinkClick r:id="" action="ppaction://media"/>
            <a:extLst>
              <a:ext uri="{FF2B5EF4-FFF2-40B4-BE49-F238E27FC236}">
                <a16:creationId xmlns:a16="http://schemas.microsoft.com/office/drawing/2014/main" id="{BFA1DA68-CD11-E1E3-0429-8A29C4B0E1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49000" y="4183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967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7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B17EE7F-DBD4-2871-7EAE-2BFA051A1C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dirty="0"/>
              <a:t>En lille sølvnøgle</a:t>
            </a:r>
          </a:p>
        </p:txBody>
      </p:sp>
      <p:pic>
        <p:nvPicPr>
          <p:cNvPr id="4" name="Pladsholder til indhold 3">
            <a:extLst>
              <a:ext uri="{FF2B5EF4-FFF2-40B4-BE49-F238E27FC236}">
                <a16:creationId xmlns:a16="http://schemas.microsoft.com/office/drawing/2014/main" id="{630DD714-CECB-DF86-1085-38451A1550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920331" y="1825625"/>
            <a:ext cx="4351338" cy="4351338"/>
          </a:xfrm>
          <a:prstGeom prst="rect">
            <a:avLst/>
          </a:prstGeom>
        </p:spPr>
      </p:pic>
      <p:pic>
        <p:nvPicPr>
          <p:cNvPr id="6" name="sound_of_a_small_sil">
            <a:hlinkClick r:id="" action="ppaction://media"/>
            <a:extLst>
              <a:ext uri="{FF2B5EF4-FFF2-40B4-BE49-F238E27FC236}">
                <a16:creationId xmlns:a16="http://schemas.microsoft.com/office/drawing/2014/main" id="{30BBD8E4-52D7-F3F6-B7B2-E33A2AF67E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28278" y="4465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424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7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86740FD-E583-10C9-ADCB-8D1C21DB0B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Den sorte mølle</a:t>
            </a:r>
          </a:p>
        </p:txBody>
      </p:sp>
      <p:pic>
        <p:nvPicPr>
          <p:cNvPr id="4" name="Pladsholder til indhold 3">
            <a:extLst>
              <a:ext uri="{FF2B5EF4-FFF2-40B4-BE49-F238E27FC236}">
                <a16:creationId xmlns:a16="http://schemas.microsoft.com/office/drawing/2014/main" id="{5604C645-DF38-8FB9-E025-C04C829371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288579" y="1825625"/>
            <a:ext cx="7614841" cy="4351338"/>
          </a:xfrm>
          <a:prstGeom prst="rect">
            <a:avLst/>
          </a:prstGeom>
        </p:spPr>
      </p:pic>
      <p:pic>
        <p:nvPicPr>
          <p:cNvPr id="5" name="Eerie_whispers_in_th">
            <a:hlinkClick r:id="" action="ppaction://media"/>
            <a:extLst>
              <a:ext uri="{FF2B5EF4-FFF2-40B4-BE49-F238E27FC236}">
                <a16:creationId xmlns:a16="http://schemas.microsoft.com/office/drawing/2014/main" id="{B48445F1-B1F5-2D65-1FA4-153D3C0D3D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98321" y="4183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654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7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259</TotalTime>
  <Words>539</Words>
  <Application>Microsoft Office PowerPoint</Application>
  <PresentationFormat>Widescreen</PresentationFormat>
  <Paragraphs>59</Paragraphs>
  <Slides>13</Slides>
  <Notes>0</Notes>
  <HiddenSlides>0</HiddenSlides>
  <MMClips>9</MMClips>
  <ScaleCrop>false</ScaleCrop>
  <HeadingPairs>
    <vt:vector size="6" baseType="variant">
      <vt:variant>
        <vt:lpstr>Benyttede skrifttyper</vt:lpstr>
      </vt:variant>
      <vt:variant>
        <vt:i4>4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13</vt:i4>
      </vt:variant>
    </vt:vector>
  </HeadingPairs>
  <TitlesOfParts>
    <vt:vector size="18" baseType="lpstr">
      <vt:lpstr>Aptos</vt:lpstr>
      <vt:lpstr>Aptos Display</vt:lpstr>
      <vt:lpstr>Arial</vt:lpstr>
      <vt:lpstr>Chiller</vt:lpstr>
      <vt:lpstr>Office-tema</vt:lpstr>
      <vt:lpstr>Mørkets lænker</vt:lpstr>
      <vt:lpstr>Magikeren: Sylwen</vt:lpstr>
      <vt:lpstr>Krigeren: Konrad Jernhjerte</vt:lpstr>
      <vt:lpstr>Klerikken: Broder Alrik</vt:lpstr>
      <vt:lpstr>Landsbyen Lindeskov</vt:lpstr>
      <vt:lpstr>Rejsen gennem skoven</vt:lpstr>
      <vt:lpstr>Skumle skovravne</vt:lpstr>
      <vt:lpstr>En lille sølvnøgle</vt:lpstr>
      <vt:lpstr>Den sorte mølle</vt:lpstr>
      <vt:lpstr>Heksen Mutter Nacht</vt:lpstr>
      <vt:lpstr>Børnefængslet</vt:lpstr>
      <vt:lpstr>Den skjulte kiste</vt:lpstr>
      <vt:lpstr>The End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Karl  Iver Dahl-Madsen</dc:creator>
  <cp:lastModifiedBy>Karl Iver Dahl-Madsen</cp:lastModifiedBy>
  <cp:revision>1</cp:revision>
  <dcterms:created xsi:type="dcterms:W3CDTF">2025-02-15T12:56:04Z</dcterms:created>
  <dcterms:modified xsi:type="dcterms:W3CDTF">2025-02-15T18:06:59Z</dcterms:modified>
</cp:coreProperties>
</file>